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1" r:id="rId1"/>
  </p:sldMasterIdLst>
  <p:sldIdLst>
    <p:sldId id="256" r:id="rId2"/>
    <p:sldId id="267" r:id="rId3"/>
    <p:sldId id="269" r:id="rId4"/>
    <p:sldId id="270" r:id="rId5"/>
    <p:sldId id="272" r:id="rId6"/>
    <p:sldId id="271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3" r:id="rId17"/>
    <p:sldId id="282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B17C47-D41A-4B42-ACA0-FBC979C67025}" v="96" dt="2024-04-30T16:50:26.7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65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ocko, Tyler T." userId="34c324ce-7d86-42b7-9036-9ad78cae068d" providerId="ADAL" clId="{FEB17C47-D41A-4B42-ACA0-FBC979C67025}"/>
    <pc:docChg chg="undo redo custSel addSld delSld modSld sldOrd">
      <pc:chgData name="Procko, Tyler T." userId="34c324ce-7d86-42b7-9036-9ad78cae068d" providerId="ADAL" clId="{FEB17C47-D41A-4B42-ACA0-FBC979C67025}" dt="2024-04-30T16:51:20.370" v="8736" actId="20577"/>
      <pc:docMkLst>
        <pc:docMk/>
      </pc:docMkLst>
      <pc:sldChg chg="addSp delSp modSp add mod">
        <pc:chgData name="Procko, Tyler T." userId="34c324ce-7d86-42b7-9036-9ad78cae068d" providerId="ADAL" clId="{FEB17C47-D41A-4B42-ACA0-FBC979C67025}" dt="2024-04-30T16:51:20.370" v="8736" actId="20577"/>
        <pc:sldMkLst>
          <pc:docMk/>
          <pc:sldMk cId="3536376968" sldId="256"/>
        </pc:sldMkLst>
        <pc:spChg chg="mod">
          <ac:chgData name="Procko, Tyler T." userId="34c324ce-7d86-42b7-9036-9ad78cae068d" providerId="ADAL" clId="{FEB17C47-D41A-4B42-ACA0-FBC979C67025}" dt="2024-04-29T21:44:58.135" v="184" actId="20577"/>
          <ac:spMkLst>
            <pc:docMk/>
            <pc:sldMk cId="3536376968" sldId="256"/>
            <ac:spMk id="2" creationId="{F6CA50B0-37AE-60F8-F94B-FB36897D5B3C}"/>
          </ac:spMkLst>
        </pc:spChg>
        <pc:spChg chg="mod">
          <ac:chgData name="Procko, Tyler T." userId="34c324ce-7d86-42b7-9036-9ad78cae068d" providerId="ADAL" clId="{FEB17C47-D41A-4B42-ACA0-FBC979C67025}" dt="2024-04-30T16:51:20.370" v="8736" actId="20577"/>
          <ac:spMkLst>
            <pc:docMk/>
            <pc:sldMk cId="3536376968" sldId="256"/>
            <ac:spMk id="3" creationId="{717E487A-E7D1-4B74-E209-78A8020AC6C8}"/>
          </ac:spMkLst>
        </pc:spChg>
        <pc:picChg chg="add mod">
          <ac:chgData name="Procko, Tyler T." userId="34c324ce-7d86-42b7-9036-9ad78cae068d" providerId="ADAL" clId="{FEB17C47-D41A-4B42-ACA0-FBC979C67025}" dt="2024-04-29T21:44:29.684" v="147" actId="1076"/>
          <ac:picMkLst>
            <pc:docMk/>
            <pc:sldMk cId="3536376968" sldId="256"/>
            <ac:picMk id="4" creationId="{38D36DB6-72CA-C7BA-58DE-EB25AC16211A}"/>
          </ac:picMkLst>
        </pc:picChg>
        <pc:picChg chg="del">
          <ac:chgData name="Procko, Tyler T." userId="34c324ce-7d86-42b7-9036-9ad78cae068d" providerId="ADAL" clId="{FEB17C47-D41A-4B42-ACA0-FBC979C67025}" dt="2024-04-29T21:40:36.073" v="3" actId="478"/>
          <ac:picMkLst>
            <pc:docMk/>
            <pc:sldMk cId="3536376968" sldId="256"/>
            <ac:picMk id="8" creationId="{4F595797-3AD0-0BA3-4AC0-2494352E5EC7}"/>
          </ac:picMkLst>
        </pc:picChg>
        <pc:picChg chg="mod">
          <ac:chgData name="Procko, Tyler T." userId="34c324ce-7d86-42b7-9036-9ad78cae068d" providerId="ADAL" clId="{FEB17C47-D41A-4B42-ACA0-FBC979C67025}" dt="2024-04-29T21:44:31.500" v="148" actId="1076"/>
          <ac:picMkLst>
            <pc:docMk/>
            <pc:sldMk cId="3536376968" sldId="256"/>
            <ac:picMk id="10" creationId="{4DD6E18A-FC30-2EE6-4CCE-1FE74B2F1830}"/>
          </ac:picMkLst>
        </pc:picChg>
      </pc:sldChg>
      <pc:sldChg chg="modSp add del mod">
        <pc:chgData name="Procko, Tyler T." userId="34c324ce-7d86-42b7-9036-9ad78cae068d" providerId="ADAL" clId="{FEB17C47-D41A-4B42-ACA0-FBC979C67025}" dt="2024-04-29T21:42:31.970" v="53" actId="47"/>
        <pc:sldMkLst>
          <pc:docMk/>
          <pc:sldMk cId="189809035" sldId="266"/>
        </pc:sldMkLst>
        <pc:spChg chg="mod">
          <ac:chgData name="Procko, Tyler T." userId="34c324ce-7d86-42b7-9036-9ad78cae068d" providerId="ADAL" clId="{FEB17C47-D41A-4B42-ACA0-FBC979C67025}" dt="2024-04-29T21:42:09.938" v="51"/>
          <ac:spMkLst>
            <pc:docMk/>
            <pc:sldMk cId="189809035" sldId="266"/>
            <ac:spMk id="2" creationId="{F28C9EB7-AE58-412C-E876-50DDA9E311F8}"/>
          </ac:spMkLst>
        </pc:spChg>
        <pc:spChg chg="mod">
          <ac:chgData name="Procko, Tyler T." userId="34c324ce-7d86-42b7-9036-9ad78cae068d" providerId="ADAL" clId="{FEB17C47-D41A-4B42-ACA0-FBC979C67025}" dt="2024-04-29T21:42:09.938" v="51"/>
          <ac:spMkLst>
            <pc:docMk/>
            <pc:sldMk cId="189809035" sldId="266"/>
            <ac:spMk id="3" creationId="{3215E87B-B881-2EC1-22AC-9CA72F9B1B08}"/>
          </ac:spMkLst>
        </pc:spChg>
        <pc:spChg chg="mod">
          <ac:chgData name="Procko, Tyler T." userId="34c324ce-7d86-42b7-9036-9ad78cae068d" providerId="ADAL" clId="{FEB17C47-D41A-4B42-ACA0-FBC979C67025}" dt="2024-04-29T21:41:24.325" v="31" actId="1076"/>
          <ac:spMkLst>
            <pc:docMk/>
            <pc:sldMk cId="189809035" sldId="266"/>
            <ac:spMk id="5" creationId="{81B98DB5-7E67-5DD2-F8D7-81CB612B4086}"/>
          </ac:spMkLst>
        </pc:spChg>
      </pc:sldChg>
      <pc:sldChg chg="delSp modSp add mod">
        <pc:chgData name="Procko, Tyler T." userId="34c324ce-7d86-42b7-9036-9ad78cae068d" providerId="ADAL" clId="{FEB17C47-D41A-4B42-ACA0-FBC979C67025}" dt="2024-04-29T23:07:45.906" v="2154" actId="114"/>
        <pc:sldMkLst>
          <pc:docMk/>
          <pc:sldMk cId="650196097" sldId="267"/>
        </pc:sldMkLst>
        <pc:spChg chg="mod">
          <ac:chgData name="Procko, Tyler T." userId="34c324ce-7d86-42b7-9036-9ad78cae068d" providerId="ADAL" clId="{FEB17C47-D41A-4B42-ACA0-FBC979C67025}" dt="2024-04-29T22:02:36.658" v="1324" actId="20577"/>
          <ac:spMkLst>
            <pc:docMk/>
            <pc:sldMk cId="650196097" sldId="267"/>
            <ac:spMk id="2" creationId="{40ED4C1D-B4BE-AD46-FD86-FBC60F12C20C}"/>
          </ac:spMkLst>
        </pc:spChg>
        <pc:spChg chg="mod">
          <ac:chgData name="Procko, Tyler T." userId="34c324ce-7d86-42b7-9036-9ad78cae068d" providerId="ADAL" clId="{FEB17C47-D41A-4B42-ACA0-FBC979C67025}" dt="2024-04-29T23:07:45.906" v="2154" actId="114"/>
          <ac:spMkLst>
            <pc:docMk/>
            <pc:sldMk cId="650196097" sldId="267"/>
            <ac:spMk id="3" creationId="{FC62C8F1-E962-666C-6B0C-49C373C98083}"/>
          </ac:spMkLst>
        </pc:spChg>
        <pc:spChg chg="mod">
          <ac:chgData name="Procko, Tyler T." userId="34c324ce-7d86-42b7-9036-9ad78cae068d" providerId="ADAL" clId="{FEB17C47-D41A-4B42-ACA0-FBC979C67025}" dt="2024-04-29T21:43:10.226" v="66" actId="1076"/>
          <ac:spMkLst>
            <pc:docMk/>
            <pc:sldMk cId="650196097" sldId="267"/>
            <ac:spMk id="5" creationId="{8F33929C-A774-097A-4D22-0878243BC615}"/>
          </ac:spMkLst>
        </pc:spChg>
        <pc:spChg chg="mod">
          <ac:chgData name="Procko, Tyler T." userId="34c324ce-7d86-42b7-9036-9ad78cae068d" providerId="ADAL" clId="{FEB17C47-D41A-4B42-ACA0-FBC979C67025}" dt="2024-04-29T21:42:45.031" v="56" actId="1076"/>
          <ac:spMkLst>
            <pc:docMk/>
            <pc:sldMk cId="650196097" sldId="267"/>
            <ac:spMk id="8" creationId="{27A1341F-531D-4E3A-62D0-1F0D26DAE270}"/>
          </ac:spMkLst>
        </pc:spChg>
        <pc:picChg chg="del">
          <ac:chgData name="Procko, Tyler T." userId="34c324ce-7d86-42b7-9036-9ad78cae068d" providerId="ADAL" clId="{FEB17C47-D41A-4B42-ACA0-FBC979C67025}" dt="2024-04-29T21:43:11.816" v="68" actId="478"/>
          <ac:picMkLst>
            <pc:docMk/>
            <pc:sldMk cId="650196097" sldId="267"/>
            <ac:picMk id="6" creationId="{BE3E9F1A-50FA-AA35-754A-289952CD5BA1}"/>
          </ac:picMkLst>
        </pc:picChg>
        <pc:picChg chg="del">
          <ac:chgData name="Procko, Tyler T." userId="34c324ce-7d86-42b7-9036-9ad78cae068d" providerId="ADAL" clId="{FEB17C47-D41A-4B42-ACA0-FBC979C67025}" dt="2024-04-29T21:43:11.151" v="67" actId="478"/>
          <ac:picMkLst>
            <pc:docMk/>
            <pc:sldMk cId="650196097" sldId="267"/>
            <ac:picMk id="7" creationId="{1DA422E3-3AF8-A3A7-2AB7-09B71AC78BAE}"/>
          </ac:picMkLst>
        </pc:picChg>
        <pc:picChg chg="mod">
          <ac:chgData name="Procko, Tyler T." userId="34c324ce-7d86-42b7-9036-9ad78cae068d" providerId="ADAL" clId="{FEB17C47-D41A-4B42-ACA0-FBC979C67025}" dt="2024-04-29T21:42:54.323" v="60" actId="1076"/>
          <ac:picMkLst>
            <pc:docMk/>
            <pc:sldMk cId="650196097" sldId="267"/>
            <ac:picMk id="9" creationId="{9B421633-9A58-25DC-3028-39BE6BA3AE86}"/>
          </ac:picMkLst>
        </pc:picChg>
      </pc:sldChg>
      <pc:sldChg chg="modSp add del mod">
        <pc:chgData name="Procko, Tyler T." userId="34c324ce-7d86-42b7-9036-9ad78cae068d" providerId="ADAL" clId="{FEB17C47-D41A-4B42-ACA0-FBC979C67025}" dt="2024-04-30T00:12:05.154" v="3025" actId="2696"/>
        <pc:sldMkLst>
          <pc:docMk/>
          <pc:sldMk cId="303197314" sldId="268"/>
        </pc:sldMkLst>
        <pc:spChg chg="mod">
          <ac:chgData name="Procko, Tyler T." userId="34c324ce-7d86-42b7-9036-9ad78cae068d" providerId="ADAL" clId="{FEB17C47-D41A-4B42-ACA0-FBC979C67025}" dt="2024-04-30T00:04:27.999" v="2613" actId="20577"/>
          <ac:spMkLst>
            <pc:docMk/>
            <pc:sldMk cId="303197314" sldId="268"/>
            <ac:spMk id="2" creationId="{40ED4C1D-B4BE-AD46-FD86-FBC60F12C20C}"/>
          </ac:spMkLst>
        </pc:spChg>
        <pc:spChg chg="mod">
          <ac:chgData name="Procko, Tyler T." userId="34c324ce-7d86-42b7-9036-9ad78cae068d" providerId="ADAL" clId="{FEB17C47-D41A-4B42-ACA0-FBC979C67025}" dt="2024-04-29T23:10:17.349" v="2431" actId="20577"/>
          <ac:spMkLst>
            <pc:docMk/>
            <pc:sldMk cId="303197314" sldId="268"/>
            <ac:spMk id="3" creationId="{FC62C8F1-E962-666C-6B0C-49C373C98083}"/>
          </ac:spMkLst>
        </pc:spChg>
      </pc:sldChg>
      <pc:sldChg chg="add del">
        <pc:chgData name="Procko, Tyler T." userId="34c324ce-7d86-42b7-9036-9ad78cae068d" providerId="ADAL" clId="{FEB17C47-D41A-4B42-ACA0-FBC979C67025}" dt="2024-04-29T21:42:58.816" v="62" actId="47"/>
        <pc:sldMkLst>
          <pc:docMk/>
          <pc:sldMk cId="863085458" sldId="268"/>
        </pc:sldMkLst>
      </pc:sldChg>
      <pc:sldChg chg="modSp add del mod">
        <pc:chgData name="Procko, Tyler T." userId="34c324ce-7d86-42b7-9036-9ad78cae068d" providerId="ADAL" clId="{FEB17C47-D41A-4B42-ACA0-FBC979C67025}" dt="2024-04-29T21:42:32.859" v="54" actId="47"/>
        <pc:sldMkLst>
          <pc:docMk/>
          <pc:sldMk cId="1454445100" sldId="268"/>
        </pc:sldMkLst>
        <pc:spChg chg="mod">
          <ac:chgData name="Procko, Tyler T." userId="34c324ce-7d86-42b7-9036-9ad78cae068d" providerId="ADAL" clId="{FEB17C47-D41A-4B42-ACA0-FBC979C67025}" dt="2024-04-29T21:42:09.938" v="51"/>
          <ac:spMkLst>
            <pc:docMk/>
            <pc:sldMk cId="1454445100" sldId="268"/>
            <ac:spMk id="2" creationId="{F28C9EB7-AE58-412C-E876-50DDA9E311F8}"/>
          </ac:spMkLst>
        </pc:spChg>
        <pc:spChg chg="mod">
          <ac:chgData name="Procko, Tyler T." userId="34c324ce-7d86-42b7-9036-9ad78cae068d" providerId="ADAL" clId="{FEB17C47-D41A-4B42-ACA0-FBC979C67025}" dt="2024-04-29T21:42:09.938" v="51"/>
          <ac:spMkLst>
            <pc:docMk/>
            <pc:sldMk cId="1454445100" sldId="268"/>
            <ac:spMk id="3" creationId="{3215E87B-B881-2EC1-22AC-9CA72F9B1B08}"/>
          </ac:spMkLst>
        </pc:spChg>
      </pc:sldChg>
      <pc:sldChg chg="new del">
        <pc:chgData name="Procko, Tyler T." userId="34c324ce-7d86-42b7-9036-9ad78cae068d" providerId="ADAL" clId="{FEB17C47-D41A-4B42-ACA0-FBC979C67025}" dt="2024-04-29T21:41:28.992" v="33" actId="47"/>
        <pc:sldMkLst>
          <pc:docMk/>
          <pc:sldMk cId="3891506751" sldId="268"/>
        </pc:sldMkLst>
      </pc:sldChg>
      <pc:sldChg chg="modSp new del mod">
        <pc:chgData name="Procko, Tyler T." userId="34c324ce-7d86-42b7-9036-9ad78cae068d" providerId="ADAL" clId="{FEB17C47-D41A-4B42-ACA0-FBC979C67025}" dt="2024-04-29T21:47:43.514" v="523" actId="47"/>
        <pc:sldMkLst>
          <pc:docMk/>
          <pc:sldMk cId="3936223133" sldId="268"/>
        </pc:sldMkLst>
        <pc:spChg chg="mod">
          <ac:chgData name="Procko, Tyler T." userId="34c324ce-7d86-42b7-9036-9ad78cae068d" providerId="ADAL" clId="{FEB17C47-D41A-4B42-ACA0-FBC979C67025}" dt="2024-04-29T21:45:29.642" v="211" actId="20577"/>
          <ac:spMkLst>
            <pc:docMk/>
            <pc:sldMk cId="3936223133" sldId="268"/>
            <ac:spMk id="2" creationId="{D56A2DAF-02ED-CE4E-1262-EE3C247F092D}"/>
          </ac:spMkLst>
        </pc:spChg>
        <pc:spChg chg="mod">
          <ac:chgData name="Procko, Tyler T." userId="34c324ce-7d86-42b7-9036-9ad78cae068d" providerId="ADAL" clId="{FEB17C47-D41A-4B42-ACA0-FBC979C67025}" dt="2024-04-29T21:46:03.528" v="277" actId="20577"/>
          <ac:spMkLst>
            <pc:docMk/>
            <pc:sldMk cId="3936223133" sldId="268"/>
            <ac:spMk id="3" creationId="{D3D11D83-B3D2-57B4-50F7-A1BF41E98FF4}"/>
          </ac:spMkLst>
        </pc:spChg>
      </pc:sldChg>
      <pc:sldChg chg="addSp delSp modSp add mod">
        <pc:chgData name="Procko, Tyler T." userId="34c324ce-7d86-42b7-9036-9ad78cae068d" providerId="ADAL" clId="{FEB17C47-D41A-4B42-ACA0-FBC979C67025}" dt="2024-04-30T02:19:03.462" v="4895" actId="20577"/>
        <pc:sldMkLst>
          <pc:docMk/>
          <pc:sldMk cId="999309041" sldId="269"/>
        </pc:sldMkLst>
        <pc:spChg chg="mod">
          <ac:chgData name="Procko, Tyler T." userId="34c324ce-7d86-42b7-9036-9ad78cae068d" providerId="ADAL" clId="{FEB17C47-D41A-4B42-ACA0-FBC979C67025}" dt="2024-04-29T22:02:30.005" v="1312" actId="20577"/>
          <ac:spMkLst>
            <pc:docMk/>
            <pc:sldMk cId="999309041" sldId="269"/>
            <ac:spMk id="2" creationId="{40ED4C1D-B4BE-AD46-FD86-FBC60F12C20C}"/>
          </ac:spMkLst>
        </pc:spChg>
        <pc:spChg chg="mod">
          <ac:chgData name="Procko, Tyler T." userId="34c324ce-7d86-42b7-9036-9ad78cae068d" providerId="ADAL" clId="{FEB17C47-D41A-4B42-ACA0-FBC979C67025}" dt="2024-04-30T02:19:03.462" v="4895" actId="20577"/>
          <ac:spMkLst>
            <pc:docMk/>
            <pc:sldMk cId="999309041" sldId="269"/>
            <ac:spMk id="3" creationId="{FC62C8F1-E962-666C-6B0C-49C373C98083}"/>
          </ac:spMkLst>
        </pc:spChg>
        <pc:picChg chg="add del mod">
          <ac:chgData name="Procko, Tyler T." userId="34c324ce-7d86-42b7-9036-9ad78cae068d" providerId="ADAL" clId="{FEB17C47-D41A-4B42-ACA0-FBC979C67025}" dt="2024-04-29T22:01:56.967" v="1300" actId="478"/>
          <ac:picMkLst>
            <pc:docMk/>
            <pc:sldMk cId="999309041" sldId="269"/>
            <ac:picMk id="6" creationId="{3BAB6CF6-F061-3776-8A87-B9F5C57ED8B4}"/>
          </ac:picMkLst>
        </pc:picChg>
        <pc:picChg chg="add mod">
          <ac:chgData name="Procko, Tyler T." userId="34c324ce-7d86-42b7-9036-9ad78cae068d" providerId="ADAL" clId="{FEB17C47-D41A-4B42-ACA0-FBC979C67025}" dt="2024-04-29T22:02:10.607" v="1308" actId="1076"/>
          <ac:picMkLst>
            <pc:docMk/>
            <pc:sldMk cId="999309041" sldId="269"/>
            <ac:picMk id="10" creationId="{E60A866C-77C0-42C7-C724-4A294F18F99A}"/>
          </ac:picMkLst>
        </pc:picChg>
        <pc:picChg chg="add mod">
          <ac:chgData name="Procko, Tyler T." userId="34c324ce-7d86-42b7-9036-9ad78cae068d" providerId="ADAL" clId="{FEB17C47-D41A-4B42-ACA0-FBC979C67025}" dt="2024-04-29T22:59:46.207" v="1346"/>
          <ac:picMkLst>
            <pc:docMk/>
            <pc:sldMk cId="999309041" sldId="269"/>
            <ac:picMk id="12" creationId="{94012E3C-4867-A503-1E01-2E3A0D5F4591}"/>
          </ac:picMkLst>
        </pc:picChg>
      </pc:sldChg>
      <pc:sldChg chg="addSp delSp modSp add mod">
        <pc:chgData name="Procko, Tyler T." userId="34c324ce-7d86-42b7-9036-9ad78cae068d" providerId="ADAL" clId="{FEB17C47-D41A-4B42-ACA0-FBC979C67025}" dt="2024-04-30T13:41:17.022" v="5091" actId="20577"/>
        <pc:sldMkLst>
          <pc:docMk/>
          <pc:sldMk cId="2816151169" sldId="270"/>
        </pc:sldMkLst>
        <pc:spChg chg="mod">
          <ac:chgData name="Procko, Tyler T." userId="34c324ce-7d86-42b7-9036-9ad78cae068d" providerId="ADAL" clId="{FEB17C47-D41A-4B42-ACA0-FBC979C67025}" dt="2024-04-29T22:59:52.362" v="1357" actId="20577"/>
          <ac:spMkLst>
            <pc:docMk/>
            <pc:sldMk cId="2816151169" sldId="270"/>
            <ac:spMk id="2" creationId="{40ED4C1D-B4BE-AD46-FD86-FBC60F12C20C}"/>
          </ac:spMkLst>
        </pc:spChg>
        <pc:spChg chg="mod">
          <ac:chgData name="Procko, Tyler T." userId="34c324ce-7d86-42b7-9036-9ad78cae068d" providerId="ADAL" clId="{FEB17C47-D41A-4B42-ACA0-FBC979C67025}" dt="2024-04-30T13:41:17.022" v="5091" actId="20577"/>
          <ac:spMkLst>
            <pc:docMk/>
            <pc:sldMk cId="2816151169" sldId="270"/>
            <ac:spMk id="3" creationId="{FC62C8F1-E962-666C-6B0C-49C373C98083}"/>
          </ac:spMkLst>
        </pc:spChg>
        <pc:picChg chg="add mod">
          <ac:chgData name="Procko, Tyler T." userId="34c324ce-7d86-42b7-9036-9ad78cae068d" providerId="ADAL" clId="{FEB17C47-D41A-4B42-ACA0-FBC979C67025}" dt="2024-04-29T23:05:28.425" v="1768" actId="1076"/>
          <ac:picMkLst>
            <pc:docMk/>
            <pc:sldMk cId="2816151169" sldId="270"/>
            <ac:picMk id="6" creationId="{83E56E85-FD70-B04F-2954-A73D4D8DF924}"/>
          </ac:picMkLst>
        </pc:picChg>
        <pc:picChg chg="del">
          <ac:chgData name="Procko, Tyler T." userId="34c324ce-7d86-42b7-9036-9ad78cae068d" providerId="ADAL" clId="{FEB17C47-D41A-4B42-ACA0-FBC979C67025}" dt="2024-04-29T22:59:59.383" v="1358" actId="478"/>
          <ac:picMkLst>
            <pc:docMk/>
            <pc:sldMk cId="2816151169" sldId="270"/>
            <ac:picMk id="10" creationId="{E60A866C-77C0-42C7-C724-4A294F18F99A}"/>
          </ac:picMkLst>
        </pc:picChg>
        <pc:picChg chg="add mod">
          <ac:chgData name="Procko, Tyler T." userId="34c324ce-7d86-42b7-9036-9ad78cae068d" providerId="ADAL" clId="{FEB17C47-D41A-4B42-ACA0-FBC979C67025}" dt="2024-04-29T23:05:28.425" v="1768" actId="1076"/>
          <ac:picMkLst>
            <pc:docMk/>
            <pc:sldMk cId="2816151169" sldId="270"/>
            <ac:picMk id="11" creationId="{5F801F8F-CA2B-AA05-979E-071791D933C7}"/>
          </ac:picMkLst>
        </pc:picChg>
      </pc:sldChg>
      <pc:sldChg chg="modSp add mod">
        <pc:chgData name="Procko, Tyler T." userId="34c324ce-7d86-42b7-9036-9ad78cae068d" providerId="ADAL" clId="{FEB17C47-D41A-4B42-ACA0-FBC979C67025}" dt="2024-04-30T16:07:43.912" v="5939" actId="20577"/>
        <pc:sldMkLst>
          <pc:docMk/>
          <pc:sldMk cId="3438185674" sldId="271"/>
        </pc:sldMkLst>
        <pc:spChg chg="mod">
          <ac:chgData name="Procko, Tyler T." userId="34c324ce-7d86-42b7-9036-9ad78cae068d" providerId="ADAL" clId="{FEB17C47-D41A-4B42-ACA0-FBC979C67025}" dt="2024-04-30T16:07:43.912" v="5939" actId="20577"/>
          <ac:spMkLst>
            <pc:docMk/>
            <pc:sldMk cId="3438185674" sldId="271"/>
            <ac:spMk id="3" creationId="{FC62C8F1-E962-666C-6B0C-49C373C98083}"/>
          </ac:spMkLst>
        </pc:spChg>
      </pc:sldChg>
      <pc:sldChg chg="addSp modSp add mod">
        <pc:chgData name="Procko, Tyler T." userId="34c324ce-7d86-42b7-9036-9ad78cae068d" providerId="ADAL" clId="{FEB17C47-D41A-4B42-ACA0-FBC979C67025}" dt="2024-04-30T03:28:35.252" v="5090" actId="20577"/>
        <pc:sldMkLst>
          <pc:docMk/>
          <pc:sldMk cId="1516816497" sldId="272"/>
        </pc:sldMkLst>
        <pc:spChg chg="mod">
          <ac:chgData name="Procko, Tyler T." userId="34c324ce-7d86-42b7-9036-9ad78cae068d" providerId="ADAL" clId="{FEB17C47-D41A-4B42-ACA0-FBC979C67025}" dt="2024-04-30T00:12:10.761" v="3031" actId="20577"/>
          <ac:spMkLst>
            <pc:docMk/>
            <pc:sldMk cId="1516816497" sldId="272"/>
            <ac:spMk id="2" creationId="{40ED4C1D-B4BE-AD46-FD86-FBC60F12C20C}"/>
          </ac:spMkLst>
        </pc:spChg>
        <pc:spChg chg="mod">
          <ac:chgData name="Procko, Tyler T." userId="34c324ce-7d86-42b7-9036-9ad78cae068d" providerId="ADAL" clId="{FEB17C47-D41A-4B42-ACA0-FBC979C67025}" dt="2024-04-30T03:28:35.252" v="5090" actId="20577"/>
          <ac:spMkLst>
            <pc:docMk/>
            <pc:sldMk cId="1516816497" sldId="272"/>
            <ac:spMk id="3" creationId="{FC62C8F1-E962-666C-6B0C-49C373C98083}"/>
          </ac:spMkLst>
        </pc:spChg>
        <pc:spChg chg="add mod">
          <ac:chgData name="Procko, Tyler T." userId="34c324ce-7d86-42b7-9036-9ad78cae068d" providerId="ADAL" clId="{FEB17C47-D41A-4B42-ACA0-FBC979C67025}" dt="2024-04-30T00:08:15.894" v="3024" actId="1076"/>
          <ac:spMkLst>
            <pc:docMk/>
            <pc:sldMk cId="1516816497" sldId="272"/>
            <ac:spMk id="11" creationId="{86F1A55B-7863-16E0-D515-F82A24797E29}"/>
          </ac:spMkLst>
        </pc:spChg>
        <pc:spChg chg="add mod">
          <ac:chgData name="Procko, Tyler T." userId="34c324ce-7d86-42b7-9036-9ad78cae068d" providerId="ADAL" clId="{FEB17C47-D41A-4B42-ACA0-FBC979C67025}" dt="2024-04-30T00:08:15.894" v="3024" actId="1076"/>
          <ac:spMkLst>
            <pc:docMk/>
            <pc:sldMk cId="1516816497" sldId="272"/>
            <ac:spMk id="14" creationId="{D84E57ED-2D0F-5C82-0845-0ED4C7695AFA}"/>
          </ac:spMkLst>
        </pc:spChg>
        <pc:picChg chg="add mod">
          <ac:chgData name="Procko, Tyler T." userId="34c324ce-7d86-42b7-9036-9ad78cae068d" providerId="ADAL" clId="{FEB17C47-D41A-4B42-ACA0-FBC979C67025}" dt="2024-04-30T00:08:15.894" v="3024" actId="1076"/>
          <ac:picMkLst>
            <pc:docMk/>
            <pc:sldMk cId="1516816497" sldId="272"/>
            <ac:picMk id="6" creationId="{04D7B3B1-19EE-BFB5-4760-8AFDE0718C26}"/>
          </ac:picMkLst>
        </pc:picChg>
        <pc:picChg chg="add mod">
          <ac:chgData name="Procko, Tyler T." userId="34c324ce-7d86-42b7-9036-9ad78cae068d" providerId="ADAL" clId="{FEB17C47-D41A-4B42-ACA0-FBC979C67025}" dt="2024-04-30T00:08:15.894" v="3024" actId="1076"/>
          <ac:picMkLst>
            <pc:docMk/>
            <pc:sldMk cId="1516816497" sldId="272"/>
            <ac:picMk id="10" creationId="{978C1193-69F2-5BC7-65AF-985B89C62E00}"/>
          </ac:picMkLst>
        </pc:picChg>
        <pc:picChg chg="add mod">
          <ac:chgData name="Procko, Tyler T." userId="34c324ce-7d86-42b7-9036-9ad78cae068d" providerId="ADAL" clId="{FEB17C47-D41A-4B42-ACA0-FBC979C67025}" dt="2024-04-30T00:08:15.894" v="3024" actId="1076"/>
          <ac:picMkLst>
            <pc:docMk/>
            <pc:sldMk cId="1516816497" sldId="272"/>
            <ac:picMk id="13" creationId="{03EA03A2-DED1-5C5A-E61A-F66734E20BE8}"/>
          </ac:picMkLst>
        </pc:picChg>
      </pc:sldChg>
      <pc:sldChg chg="addSp modSp add mod">
        <pc:chgData name="Procko, Tyler T." userId="34c324ce-7d86-42b7-9036-9ad78cae068d" providerId="ADAL" clId="{FEB17C47-D41A-4B42-ACA0-FBC979C67025}" dt="2024-04-30T02:19:12.996" v="4896" actId="20577"/>
        <pc:sldMkLst>
          <pc:docMk/>
          <pc:sldMk cId="158936927" sldId="273"/>
        </pc:sldMkLst>
        <pc:spChg chg="mod">
          <ac:chgData name="Procko, Tyler T." userId="34c324ce-7d86-42b7-9036-9ad78cae068d" providerId="ADAL" clId="{FEB17C47-D41A-4B42-ACA0-FBC979C67025}" dt="2024-04-30T02:19:12.996" v="4896" actId="20577"/>
          <ac:spMkLst>
            <pc:docMk/>
            <pc:sldMk cId="158936927" sldId="273"/>
            <ac:spMk id="2" creationId="{40ED4C1D-B4BE-AD46-FD86-FBC60F12C20C}"/>
          </ac:spMkLst>
        </pc:spChg>
        <pc:spChg chg="mod">
          <ac:chgData name="Procko, Tyler T." userId="34c324ce-7d86-42b7-9036-9ad78cae068d" providerId="ADAL" clId="{FEB17C47-D41A-4B42-ACA0-FBC979C67025}" dt="2024-04-30T00:29:45.262" v="3535" actId="20577"/>
          <ac:spMkLst>
            <pc:docMk/>
            <pc:sldMk cId="158936927" sldId="273"/>
            <ac:spMk id="3" creationId="{FC62C8F1-E962-666C-6B0C-49C373C98083}"/>
          </ac:spMkLst>
        </pc:spChg>
        <pc:picChg chg="add mod">
          <ac:chgData name="Procko, Tyler T." userId="34c324ce-7d86-42b7-9036-9ad78cae068d" providerId="ADAL" clId="{FEB17C47-D41A-4B42-ACA0-FBC979C67025}" dt="2024-04-30T00:30:27.194" v="3652" actId="1076"/>
          <ac:picMkLst>
            <pc:docMk/>
            <pc:sldMk cId="158936927" sldId="273"/>
            <ac:picMk id="6" creationId="{52DBF27F-6321-06F3-F062-91A6B90BAF89}"/>
          </ac:picMkLst>
        </pc:picChg>
      </pc:sldChg>
      <pc:sldChg chg="addSp delSp modSp add mod">
        <pc:chgData name="Procko, Tyler T." userId="34c324ce-7d86-42b7-9036-9ad78cae068d" providerId="ADAL" clId="{FEB17C47-D41A-4B42-ACA0-FBC979C67025}" dt="2024-04-30T16:50:45.721" v="8727" actId="20577"/>
        <pc:sldMkLst>
          <pc:docMk/>
          <pc:sldMk cId="958003770" sldId="274"/>
        </pc:sldMkLst>
        <pc:spChg chg="mod">
          <ac:chgData name="Procko, Tyler T." userId="34c324ce-7d86-42b7-9036-9ad78cae068d" providerId="ADAL" clId="{FEB17C47-D41A-4B42-ACA0-FBC979C67025}" dt="2024-04-30T16:50:45.721" v="8727" actId="20577"/>
          <ac:spMkLst>
            <pc:docMk/>
            <pc:sldMk cId="958003770" sldId="274"/>
            <ac:spMk id="2" creationId="{40ED4C1D-B4BE-AD46-FD86-FBC60F12C20C}"/>
          </ac:spMkLst>
        </pc:spChg>
        <pc:spChg chg="mod">
          <ac:chgData name="Procko, Tyler T." userId="34c324ce-7d86-42b7-9036-9ad78cae068d" providerId="ADAL" clId="{FEB17C47-D41A-4B42-ACA0-FBC979C67025}" dt="2024-04-30T00:30:15.028" v="3647" actId="20577"/>
          <ac:spMkLst>
            <pc:docMk/>
            <pc:sldMk cId="958003770" sldId="274"/>
            <ac:spMk id="3" creationId="{FC62C8F1-E962-666C-6B0C-49C373C98083}"/>
          </ac:spMkLst>
        </pc:spChg>
        <pc:picChg chg="del">
          <ac:chgData name="Procko, Tyler T." userId="34c324ce-7d86-42b7-9036-9ad78cae068d" providerId="ADAL" clId="{FEB17C47-D41A-4B42-ACA0-FBC979C67025}" dt="2024-04-30T00:19:24.120" v="3249" actId="478"/>
          <ac:picMkLst>
            <pc:docMk/>
            <pc:sldMk cId="958003770" sldId="274"/>
            <ac:picMk id="6" creationId="{52DBF27F-6321-06F3-F062-91A6B90BAF89}"/>
          </ac:picMkLst>
        </pc:picChg>
        <pc:picChg chg="add mod">
          <ac:chgData name="Procko, Tyler T." userId="34c324ce-7d86-42b7-9036-9ad78cae068d" providerId="ADAL" clId="{FEB17C47-D41A-4B42-ACA0-FBC979C67025}" dt="2024-04-30T00:30:22.785" v="3651" actId="1076"/>
          <ac:picMkLst>
            <pc:docMk/>
            <pc:sldMk cId="958003770" sldId="274"/>
            <ac:picMk id="7" creationId="{23560890-ADE4-6BA0-64F5-7D93928A5FEB}"/>
          </ac:picMkLst>
        </pc:picChg>
      </pc:sldChg>
      <pc:sldChg chg="addSp delSp modSp add mod">
        <pc:chgData name="Procko, Tyler T." userId="34c324ce-7d86-42b7-9036-9ad78cae068d" providerId="ADAL" clId="{FEB17C47-D41A-4B42-ACA0-FBC979C67025}" dt="2024-04-30T16:50:47.662" v="8728" actId="20577"/>
        <pc:sldMkLst>
          <pc:docMk/>
          <pc:sldMk cId="3091330203" sldId="275"/>
        </pc:sldMkLst>
        <pc:spChg chg="mod">
          <ac:chgData name="Procko, Tyler T." userId="34c324ce-7d86-42b7-9036-9ad78cae068d" providerId="ADAL" clId="{FEB17C47-D41A-4B42-ACA0-FBC979C67025}" dt="2024-04-30T16:50:47.662" v="8728" actId="20577"/>
          <ac:spMkLst>
            <pc:docMk/>
            <pc:sldMk cId="3091330203" sldId="275"/>
            <ac:spMk id="2" creationId="{40ED4C1D-B4BE-AD46-FD86-FBC60F12C20C}"/>
          </ac:spMkLst>
        </pc:spChg>
        <pc:spChg chg="mod">
          <ac:chgData name="Procko, Tyler T." userId="34c324ce-7d86-42b7-9036-9ad78cae068d" providerId="ADAL" clId="{FEB17C47-D41A-4B42-ACA0-FBC979C67025}" dt="2024-04-30T02:19:27.678" v="4922" actId="20577"/>
          <ac:spMkLst>
            <pc:docMk/>
            <pc:sldMk cId="3091330203" sldId="275"/>
            <ac:spMk id="3" creationId="{FC62C8F1-E962-666C-6B0C-49C373C98083}"/>
          </ac:spMkLst>
        </pc:spChg>
        <pc:spChg chg="add del">
          <ac:chgData name="Procko, Tyler T." userId="34c324ce-7d86-42b7-9036-9ad78cae068d" providerId="ADAL" clId="{FEB17C47-D41A-4B42-ACA0-FBC979C67025}" dt="2024-04-30T00:21:26.782" v="3387" actId="22"/>
          <ac:spMkLst>
            <pc:docMk/>
            <pc:sldMk cId="3091330203" sldId="275"/>
            <ac:spMk id="11" creationId="{887DFDAE-9AB0-B701-86BE-21EF2DCE09B2}"/>
          </ac:spMkLst>
        </pc:spChg>
        <pc:picChg chg="add mod">
          <ac:chgData name="Procko, Tyler T." userId="34c324ce-7d86-42b7-9036-9ad78cae068d" providerId="ADAL" clId="{FEB17C47-D41A-4B42-ACA0-FBC979C67025}" dt="2024-04-30T00:19:39.765" v="3265" actId="1076"/>
          <ac:picMkLst>
            <pc:docMk/>
            <pc:sldMk cId="3091330203" sldId="275"/>
            <ac:picMk id="6" creationId="{61285679-8EE3-29D2-4888-0C64417311E4}"/>
          </ac:picMkLst>
        </pc:picChg>
        <pc:picChg chg="del">
          <ac:chgData name="Procko, Tyler T." userId="34c324ce-7d86-42b7-9036-9ad78cae068d" providerId="ADAL" clId="{FEB17C47-D41A-4B42-ACA0-FBC979C67025}" dt="2024-04-30T00:19:34.511" v="3261" actId="478"/>
          <ac:picMkLst>
            <pc:docMk/>
            <pc:sldMk cId="3091330203" sldId="275"/>
            <ac:picMk id="7" creationId="{23560890-ADE4-6BA0-64F5-7D93928A5FEB}"/>
          </ac:picMkLst>
        </pc:picChg>
      </pc:sldChg>
      <pc:sldChg chg="addSp delSp modSp add mod">
        <pc:chgData name="Procko, Tyler T." userId="34c324ce-7d86-42b7-9036-9ad78cae068d" providerId="ADAL" clId="{FEB17C47-D41A-4B42-ACA0-FBC979C67025}" dt="2024-04-30T16:50:50.244" v="8729" actId="20577"/>
        <pc:sldMkLst>
          <pc:docMk/>
          <pc:sldMk cId="2506596152" sldId="276"/>
        </pc:sldMkLst>
        <pc:spChg chg="mod">
          <ac:chgData name="Procko, Tyler T." userId="34c324ce-7d86-42b7-9036-9ad78cae068d" providerId="ADAL" clId="{FEB17C47-D41A-4B42-ACA0-FBC979C67025}" dt="2024-04-30T16:50:50.244" v="8729" actId="20577"/>
          <ac:spMkLst>
            <pc:docMk/>
            <pc:sldMk cId="2506596152" sldId="276"/>
            <ac:spMk id="2" creationId="{40ED4C1D-B4BE-AD46-FD86-FBC60F12C20C}"/>
          </ac:spMkLst>
        </pc:spChg>
        <pc:spChg chg="mod">
          <ac:chgData name="Procko, Tyler T." userId="34c324ce-7d86-42b7-9036-9ad78cae068d" providerId="ADAL" clId="{FEB17C47-D41A-4B42-ACA0-FBC979C67025}" dt="2024-04-30T02:19:33.973" v="4934" actId="20577"/>
          <ac:spMkLst>
            <pc:docMk/>
            <pc:sldMk cId="2506596152" sldId="276"/>
            <ac:spMk id="3" creationId="{FC62C8F1-E962-666C-6B0C-49C373C98083}"/>
          </ac:spMkLst>
        </pc:spChg>
        <pc:picChg chg="del">
          <ac:chgData name="Procko, Tyler T." userId="34c324ce-7d86-42b7-9036-9ad78cae068d" providerId="ADAL" clId="{FEB17C47-D41A-4B42-ACA0-FBC979C67025}" dt="2024-04-30T00:19:45.841" v="3273" actId="478"/>
          <ac:picMkLst>
            <pc:docMk/>
            <pc:sldMk cId="2506596152" sldId="276"/>
            <ac:picMk id="6" creationId="{61285679-8EE3-29D2-4888-0C64417311E4}"/>
          </ac:picMkLst>
        </pc:picChg>
        <pc:picChg chg="add mod">
          <ac:chgData name="Procko, Tyler T." userId="34c324ce-7d86-42b7-9036-9ad78cae068d" providerId="ADAL" clId="{FEB17C47-D41A-4B42-ACA0-FBC979C67025}" dt="2024-04-30T00:31:43.134" v="3812" actId="1076"/>
          <ac:picMkLst>
            <pc:docMk/>
            <pc:sldMk cId="2506596152" sldId="276"/>
            <ac:picMk id="7" creationId="{889BD001-FD86-8AC4-060E-3C190C330848}"/>
          </ac:picMkLst>
        </pc:picChg>
      </pc:sldChg>
      <pc:sldChg chg="addSp delSp modSp add mod">
        <pc:chgData name="Procko, Tyler T." userId="34c324ce-7d86-42b7-9036-9ad78cae068d" providerId="ADAL" clId="{FEB17C47-D41A-4B42-ACA0-FBC979C67025}" dt="2024-04-30T16:50:51.566" v="8730" actId="20577"/>
        <pc:sldMkLst>
          <pc:docMk/>
          <pc:sldMk cId="799885697" sldId="277"/>
        </pc:sldMkLst>
        <pc:spChg chg="mod">
          <ac:chgData name="Procko, Tyler T." userId="34c324ce-7d86-42b7-9036-9ad78cae068d" providerId="ADAL" clId="{FEB17C47-D41A-4B42-ACA0-FBC979C67025}" dt="2024-04-30T16:50:51.566" v="8730" actId="20577"/>
          <ac:spMkLst>
            <pc:docMk/>
            <pc:sldMk cId="799885697" sldId="277"/>
            <ac:spMk id="2" creationId="{40ED4C1D-B4BE-AD46-FD86-FBC60F12C20C}"/>
          </ac:spMkLst>
        </pc:spChg>
        <pc:spChg chg="mod">
          <ac:chgData name="Procko, Tyler T." userId="34c324ce-7d86-42b7-9036-9ad78cae068d" providerId="ADAL" clId="{FEB17C47-D41A-4B42-ACA0-FBC979C67025}" dt="2024-04-30T00:32:32.941" v="4028" actId="20577"/>
          <ac:spMkLst>
            <pc:docMk/>
            <pc:sldMk cId="799885697" sldId="277"/>
            <ac:spMk id="3" creationId="{FC62C8F1-E962-666C-6B0C-49C373C98083}"/>
          </ac:spMkLst>
        </pc:spChg>
        <pc:picChg chg="add mod">
          <ac:chgData name="Procko, Tyler T." userId="34c324ce-7d86-42b7-9036-9ad78cae068d" providerId="ADAL" clId="{FEB17C47-D41A-4B42-ACA0-FBC979C67025}" dt="2024-04-30T00:32:18.342" v="3950" actId="1076"/>
          <ac:picMkLst>
            <pc:docMk/>
            <pc:sldMk cId="799885697" sldId="277"/>
            <ac:picMk id="6" creationId="{F55C3BB1-0423-2AAB-D64D-F1CD2A390887}"/>
          </ac:picMkLst>
        </pc:picChg>
        <pc:picChg chg="del">
          <ac:chgData name="Procko, Tyler T." userId="34c324ce-7d86-42b7-9036-9ad78cae068d" providerId="ADAL" clId="{FEB17C47-D41A-4B42-ACA0-FBC979C67025}" dt="2024-04-30T00:19:57.229" v="3278" actId="478"/>
          <ac:picMkLst>
            <pc:docMk/>
            <pc:sldMk cId="799885697" sldId="277"/>
            <ac:picMk id="7" creationId="{889BD001-FD86-8AC4-060E-3C190C330848}"/>
          </ac:picMkLst>
        </pc:picChg>
      </pc:sldChg>
      <pc:sldChg chg="addSp delSp modSp add mod">
        <pc:chgData name="Procko, Tyler T." userId="34c324ce-7d86-42b7-9036-9ad78cae068d" providerId="ADAL" clId="{FEB17C47-D41A-4B42-ACA0-FBC979C67025}" dt="2024-04-30T16:50:53.796" v="8731" actId="20577"/>
        <pc:sldMkLst>
          <pc:docMk/>
          <pc:sldMk cId="3965758103" sldId="278"/>
        </pc:sldMkLst>
        <pc:spChg chg="mod">
          <ac:chgData name="Procko, Tyler T." userId="34c324ce-7d86-42b7-9036-9ad78cae068d" providerId="ADAL" clId="{FEB17C47-D41A-4B42-ACA0-FBC979C67025}" dt="2024-04-30T16:50:53.796" v="8731" actId="20577"/>
          <ac:spMkLst>
            <pc:docMk/>
            <pc:sldMk cId="3965758103" sldId="278"/>
            <ac:spMk id="2" creationId="{40ED4C1D-B4BE-AD46-FD86-FBC60F12C20C}"/>
          </ac:spMkLst>
        </pc:spChg>
        <pc:spChg chg="mod">
          <ac:chgData name="Procko, Tyler T." userId="34c324ce-7d86-42b7-9036-9ad78cae068d" providerId="ADAL" clId="{FEB17C47-D41A-4B42-ACA0-FBC979C67025}" dt="2024-04-30T00:32:46.382" v="4074" actId="20577"/>
          <ac:spMkLst>
            <pc:docMk/>
            <pc:sldMk cId="3965758103" sldId="278"/>
            <ac:spMk id="3" creationId="{FC62C8F1-E962-666C-6B0C-49C373C98083}"/>
          </ac:spMkLst>
        </pc:spChg>
        <pc:picChg chg="del">
          <ac:chgData name="Procko, Tyler T." userId="34c324ce-7d86-42b7-9036-9ad78cae068d" providerId="ADAL" clId="{FEB17C47-D41A-4B42-ACA0-FBC979C67025}" dt="2024-04-30T00:20:07.084" v="3292" actId="478"/>
          <ac:picMkLst>
            <pc:docMk/>
            <pc:sldMk cId="3965758103" sldId="278"/>
            <ac:picMk id="6" creationId="{F55C3BB1-0423-2AAB-D64D-F1CD2A390887}"/>
          </ac:picMkLst>
        </pc:picChg>
        <pc:picChg chg="add mod">
          <ac:chgData name="Procko, Tyler T." userId="34c324ce-7d86-42b7-9036-9ad78cae068d" providerId="ADAL" clId="{FEB17C47-D41A-4B42-ACA0-FBC979C67025}" dt="2024-04-30T00:32:51.063" v="4076" actId="1076"/>
          <ac:picMkLst>
            <pc:docMk/>
            <pc:sldMk cId="3965758103" sldId="278"/>
            <ac:picMk id="7" creationId="{763445E8-A5E6-2C3D-9B16-02825E3E3718}"/>
          </ac:picMkLst>
        </pc:picChg>
      </pc:sldChg>
      <pc:sldChg chg="addSp delSp modSp add mod">
        <pc:chgData name="Procko, Tyler T." userId="34c324ce-7d86-42b7-9036-9ad78cae068d" providerId="ADAL" clId="{FEB17C47-D41A-4B42-ACA0-FBC979C67025}" dt="2024-04-30T16:50:55.037" v="8732" actId="20577"/>
        <pc:sldMkLst>
          <pc:docMk/>
          <pc:sldMk cId="3542932538" sldId="279"/>
        </pc:sldMkLst>
        <pc:spChg chg="mod">
          <ac:chgData name="Procko, Tyler T." userId="34c324ce-7d86-42b7-9036-9ad78cae068d" providerId="ADAL" clId="{FEB17C47-D41A-4B42-ACA0-FBC979C67025}" dt="2024-04-30T16:50:55.037" v="8732" actId="20577"/>
          <ac:spMkLst>
            <pc:docMk/>
            <pc:sldMk cId="3542932538" sldId="279"/>
            <ac:spMk id="2" creationId="{40ED4C1D-B4BE-AD46-FD86-FBC60F12C20C}"/>
          </ac:spMkLst>
        </pc:spChg>
        <pc:spChg chg="mod">
          <ac:chgData name="Procko, Tyler T." userId="34c324ce-7d86-42b7-9036-9ad78cae068d" providerId="ADAL" clId="{FEB17C47-D41A-4B42-ACA0-FBC979C67025}" dt="2024-04-30T00:33:38.103" v="4257" actId="20577"/>
          <ac:spMkLst>
            <pc:docMk/>
            <pc:sldMk cId="3542932538" sldId="279"/>
            <ac:spMk id="3" creationId="{FC62C8F1-E962-666C-6B0C-49C373C98083}"/>
          </ac:spMkLst>
        </pc:spChg>
        <pc:picChg chg="add mod">
          <ac:chgData name="Procko, Tyler T." userId="34c324ce-7d86-42b7-9036-9ad78cae068d" providerId="ADAL" clId="{FEB17C47-D41A-4B42-ACA0-FBC979C67025}" dt="2024-04-30T00:20:18.202" v="3305" actId="1076"/>
          <ac:picMkLst>
            <pc:docMk/>
            <pc:sldMk cId="3542932538" sldId="279"/>
            <ac:picMk id="6" creationId="{6666A09A-4003-84B1-3D41-7AE5502F1F01}"/>
          </ac:picMkLst>
        </pc:picChg>
        <pc:picChg chg="del">
          <ac:chgData name="Procko, Tyler T." userId="34c324ce-7d86-42b7-9036-9ad78cae068d" providerId="ADAL" clId="{FEB17C47-D41A-4B42-ACA0-FBC979C67025}" dt="2024-04-30T00:20:15.506" v="3303" actId="478"/>
          <ac:picMkLst>
            <pc:docMk/>
            <pc:sldMk cId="3542932538" sldId="279"/>
            <ac:picMk id="7" creationId="{763445E8-A5E6-2C3D-9B16-02825E3E3718}"/>
          </ac:picMkLst>
        </pc:picChg>
      </pc:sldChg>
      <pc:sldChg chg="addSp delSp modSp add mod">
        <pc:chgData name="Procko, Tyler T." userId="34c324ce-7d86-42b7-9036-9ad78cae068d" providerId="ADAL" clId="{FEB17C47-D41A-4B42-ACA0-FBC979C67025}" dt="2024-04-30T16:50:56.640" v="8733" actId="20577"/>
        <pc:sldMkLst>
          <pc:docMk/>
          <pc:sldMk cId="1105675054" sldId="280"/>
        </pc:sldMkLst>
        <pc:spChg chg="mod">
          <ac:chgData name="Procko, Tyler T." userId="34c324ce-7d86-42b7-9036-9ad78cae068d" providerId="ADAL" clId="{FEB17C47-D41A-4B42-ACA0-FBC979C67025}" dt="2024-04-30T16:50:56.640" v="8733" actId="20577"/>
          <ac:spMkLst>
            <pc:docMk/>
            <pc:sldMk cId="1105675054" sldId="280"/>
            <ac:spMk id="2" creationId="{40ED4C1D-B4BE-AD46-FD86-FBC60F12C20C}"/>
          </ac:spMkLst>
        </pc:spChg>
        <pc:spChg chg="mod">
          <ac:chgData name="Procko, Tyler T." userId="34c324ce-7d86-42b7-9036-9ad78cae068d" providerId="ADAL" clId="{FEB17C47-D41A-4B42-ACA0-FBC979C67025}" dt="2024-04-30T00:33:53.434" v="4294" actId="20577"/>
          <ac:spMkLst>
            <pc:docMk/>
            <pc:sldMk cId="1105675054" sldId="280"/>
            <ac:spMk id="3" creationId="{FC62C8F1-E962-666C-6B0C-49C373C98083}"/>
          </ac:spMkLst>
        </pc:spChg>
        <pc:picChg chg="del">
          <ac:chgData name="Procko, Tyler T." userId="34c324ce-7d86-42b7-9036-9ad78cae068d" providerId="ADAL" clId="{FEB17C47-D41A-4B42-ACA0-FBC979C67025}" dt="2024-04-30T00:20:26.280" v="3313" actId="478"/>
          <ac:picMkLst>
            <pc:docMk/>
            <pc:sldMk cId="1105675054" sldId="280"/>
            <ac:picMk id="6" creationId="{6666A09A-4003-84B1-3D41-7AE5502F1F01}"/>
          </ac:picMkLst>
        </pc:picChg>
        <pc:picChg chg="add mod">
          <ac:chgData name="Procko, Tyler T." userId="34c324ce-7d86-42b7-9036-9ad78cae068d" providerId="ADAL" clId="{FEB17C47-D41A-4B42-ACA0-FBC979C67025}" dt="2024-04-30T00:20:32.639" v="3318" actId="1076"/>
          <ac:picMkLst>
            <pc:docMk/>
            <pc:sldMk cId="1105675054" sldId="280"/>
            <ac:picMk id="7" creationId="{A55BD7FA-6EDC-4AC4-0442-8ECD94DD74D4}"/>
          </ac:picMkLst>
        </pc:picChg>
      </pc:sldChg>
      <pc:sldChg chg="addSp delSp modSp add mod">
        <pc:chgData name="Procko, Tyler T." userId="34c324ce-7d86-42b7-9036-9ad78cae068d" providerId="ADAL" clId="{FEB17C47-D41A-4B42-ACA0-FBC979C67025}" dt="2024-04-30T16:50:58.832" v="8734" actId="20577"/>
        <pc:sldMkLst>
          <pc:docMk/>
          <pc:sldMk cId="3739173769" sldId="281"/>
        </pc:sldMkLst>
        <pc:spChg chg="mod">
          <ac:chgData name="Procko, Tyler T." userId="34c324ce-7d86-42b7-9036-9ad78cae068d" providerId="ADAL" clId="{FEB17C47-D41A-4B42-ACA0-FBC979C67025}" dt="2024-04-30T16:50:58.832" v="8734" actId="20577"/>
          <ac:spMkLst>
            <pc:docMk/>
            <pc:sldMk cId="3739173769" sldId="281"/>
            <ac:spMk id="2" creationId="{40ED4C1D-B4BE-AD46-FD86-FBC60F12C20C}"/>
          </ac:spMkLst>
        </pc:spChg>
        <pc:spChg chg="mod">
          <ac:chgData name="Procko, Tyler T." userId="34c324ce-7d86-42b7-9036-9ad78cae068d" providerId="ADAL" clId="{FEB17C47-D41A-4B42-ACA0-FBC979C67025}" dt="2024-04-30T00:35:12.698" v="4561" actId="20577"/>
          <ac:spMkLst>
            <pc:docMk/>
            <pc:sldMk cId="3739173769" sldId="281"/>
            <ac:spMk id="3" creationId="{FC62C8F1-E962-666C-6B0C-49C373C98083}"/>
          </ac:spMkLst>
        </pc:spChg>
        <pc:picChg chg="add mod">
          <ac:chgData name="Procko, Tyler T." userId="34c324ce-7d86-42b7-9036-9ad78cae068d" providerId="ADAL" clId="{FEB17C47-D41A-4B42-ACA0-FBC979C67025}" dt="2024-04-30T00:35:18.877" v="4563" actId="1076"/>
          <ac:picMkLst>
            <pc:docMk/>
            <pc:sldMk cId="3739173769" sldId="281"/>
            <ac:picMk id="6" creationId="{38310925-0F98-156D-2334-DECDF1C14B3F}"/>
          </ac:picMkLst>
        </pc:picChg>
        <pc:picChg chg="del">
          <ac:chgData name="Procko, Tyler T." userId="34c324ce-7d86-42b7-9036-9ad78cae068d" providerId="ADAL" clId="{FEB17C47-D41A-4B42-ACA0-FBC979C67025}" dt="2024-04-30T00:20:46.044" v="3327" actId="478"/>
          <ac:picMkLst>
            <pc:docMk/>
            <pc:sldMk cId="3739173769" sldId="281"/>
            <ac:picMk id="7" creationId="{A55BD7FA-6EDC-4AC4-0442-8ECD94DD74D4}"/>
          </ac:picMkLst>
        </pc:picChg>
      </pc:sldChg>
      <pc:sldChg chg="addSp delSp modSp add mod">
        <pc:chgData name="Procko, Tyler T." userId="34c324ce-7d86-42b7-9036-9ad78cae068d" providerId="ADAL" clId="{FEB17C47-D41A-4B42-ACA0-FBC979C67025}" dt="2024-04-30T16:25:23.393" v="6698" actId="20577"/>
        <pc:sldMkLst>
          <pc:docMk/>
          <pc:sldMk cId="634690472" sldId="282"/>
        </pc:sldMkLst>
        <pc:spChg chg="mod">
          <ac:chgData name="Procko, Tyler T." userId="34c324ce-7d86-42b7-9036-9ad78cae068d" providerId="ADAL" clId="{FEB17C47-D41A-4B42-ACA0-FBC979C67025}" dt="2024-04-30T16:25:23.393" v="6698" actId="20577"/>
          <ac:spMkLst>
            <pc:docMk/>
            <pc:sldMk cId="634690472" sldId="282"/>
            <ac:spMk id="2" creationId="{40ED4C1D-B4BE-AD46-FD86-FBC60F12C20C}"/>
          </ac:spMkLst>
        </pc:spChg>
        <pc:spChg chg="mod">
          <ac:chgData name="Procko, Tyler T." userId="34c324ce-7d86-42b7-9036-9ad78cae068d" providerId="ADAL" clId="{FEB17C47-D41A-4B42-ACA0-FBC979C67025}" dt="2024-04-30T02:19:54.564" v="4944" actId="20577"/>
          <ac:spMkLst>
            <pc:docMk/>
            <pc:sldMk cId="634690472" sldId="282"/>
            <ac:spMk id="3" creationId="{FC62C8F1-E962-666C-6B0C-49C373C98083}"/>
          </ac:spMkLst>
        </pc:spChg>
        <pc:picChg chg="del">
          <ac:chgData name="Procko, Tyler T." userId="34c324ce-7d86-42b7-9036-9ad78cae068d" providerId="ADAL" clId="{FEB17C47-D41A-4B42-ACA0-FBC979C67025}" dt="2024-04-30T00:20:58.698" v="3347" actId="478"/>
          <ac:picMkLst>
            <pc:docMk/>
            <pc:sldMk cId="634690472" sldId="282"/>
            <ac:picMk id="6" creationId="{38310925-0F98-156D-2334-DECDF1C14B3F}"/>
          </ac:picMkLst>
        </pc:picChg>
        <pc:picChg chg="add mod">
          <ac:chgData name="Procko, Tyler T." userId="34c324ce-7d86-42b7-9036-9ad78cae068d" providerId="ADAL" clId="{FEB17C47-D41A-4B42-ACA0-FBC979C67025}" dt="2024-04-30T02:21:06.595" v="4961" actId="1076"/>
          <ac:picMkLst>
            <pc:docMk/>
            <pc:sldMk cId="634690472" sldId="282"/>
            <ac:picMk id="7" creationId="{B560CF27-378C-275F-3599-26A2FF67981B}"/>
          </ac:picMkLst>
        </pc:picChg>
      </pc:sldChg>
      <pc:sldChg chg="addSp delSp modSp add mod ord">
        <pc:chgData name="Procko, Tyler T." userId="34c324ce-7d86-42b7-9036-9ad78cae068d" providerId="ADAL" clId="{FEB17C47-D41A-4B42-ACA0-FBC979C67025}" dt="2024-04-30T16:26:27.880" v="6843" actId="1076"/>
        <pc:sldMkLst>
          <pc:docMk/>
          <pc:sldMk cId="2704924404" sldId="283"/>
        </pc:sldMkLst>
        <pc:spChg chg="mod">
          <ac:chgData name="Procko, Tyler T." userId="34c324ce-7d86-42b7-9036-9ad78cae068d" providerId="ADAL" clId="{FEB17C47-D41A-4B42-ACA0-FBC979C67025}" dt="2024-04-30T02:19:47.917" v="4941"/>
          <ac:spMkLst>
            <pc:docMk/>
            <pc:sldMk cId="2704924404" sldId="283"/>
            <ac:spMk id="2" creationId="{40ED4C1D-B4BE-AD46-FD86-FBC60F12C20C}"/>
          </ac:spMkLst>
        </pc:spChg>
        <pc:spChg chg="mod">
          <ac:chgData name="Procko, Tyler T." userId="34c324ce-7d86-42b7-9036-9ad78cae068d" providerId="ADAL" clId="{FEB17C47-D41A-4B42-ACA0-FBC979C67025}" dt="2024-04-30T00:34:40.459" v="4469" actId="20577"/>
          <ac:spMkLst>
            <pc:docMk/>
            <pc:sldMk cId="2704924404" sldId="283"/>
            <ac:spMk id="3" creationId="{FC62C8F1-E962-666C-6B0C-49C373C98083}"/>
          </ac:spMkLst>
        </pc:spChg>
        <pc:spChg chg="add mod">
          <ac:chgData name="Procko, Tyler T." userId="34c324ce-7d86-42b7-9036-9ad78cae068d" providerId="ADAL" clId="{FEB17C47-D41A-4B42-ACA0-FBC979C67025}" dt="2024-04-30T16:26:27.880" v="6843" actId="1076"/>
          <ac:spMkLst>
            <pc:docMk/>
            <pc:sldMk cId="2704924404" sldId="283"/>
            <ac:spMk id="4" creationId="{FFDB6CA3-3FDD-7F77-AEFB-F924F36876CD}"/>
          </ac:spMkLst>
        </pc:spChg>
        <pc:picChg chg="del">
          <ac:chgData name="Procko, Tyler T." userId="34c324ce-7d86-42b7-9036-9ad78cae068d" providerId="ADAL" clId="{FEB17C47-D41A-4B42-ACA0-FBC979C67025}" dt="2024-04-30T00:21:48.888" v="3401" actId="478"/>
          <ac:picMkLst>
            <pc:docMk/>
            <pc:sldMk cId="2704924404" sldId="283"/>
            <ac:picMk id="7" creationId="{B560CF27-378C-275F-3599-26A2FF67981B}"/>
          </ac:picMkLst>
        </pc:picChg>
      </pc:sldChg>
      <pc:sldChg chg="addSp delSp modSp add mod ord">
        <pc:chgData name="Procko, Tyler T." userId="34c324ce-7d86-42b7-9036-9ad78cae068d" providerId="ADAL" clId="{FEB17C47-D41A-4B42-ACA0-FBC979C67025}" dt="2024-04-30T16:21:31.176" v="6048" actId="20577"/>
        <pc:sldMkLst>
          <pc:docMk/>
          <pc:sldMk cId="2340425961" sldId="284"/>
        </pc:sldMkLst>
        <pc:spChg chg="mod">
          <ac:chgData name="Procko, Tyler T." userId="34c324ce-7d86-42b7-9036-9ad78cae068d" providerId="ADAL" clId="{FEB17C47-D41A-4B42-ACA0-FBC979C67025}" dt="2024-04-30T02:21:15.110" v="4967" actId="20577"/>
          <ac:spMkLst>
            <pc:docMk/>
            <pc:sldMk cId="2340425961" sldId="284"/>
            <ac:spMk id="2" creationId="{40ED4C1D-B4BE-AD46-FD86-FBC60F12C20C}"/>
          </ac:spMkLst>
        </pc:spChg>
        <pc:spChg chg="mod">
          <ac:chgData name="Procko, Tyler T." userId="34c324ce-7d86-42b7-9036-9ad78cae068d" providerId="ADAL" clId="{FEB17C47-D41A-4B42-ACA0-FBC979C67025}" dt="2024-04-30T16:21:31.176" v="6048" actId="20577"/>
          <ac:spMkLst>
            <pc:docMk/>
            <pc:sldMk cId="2340425961" sldId="284"/>
            <ac:spMk id="3" creationId="{FC62C8F1-E962-666C-6B0C-49C373C98083}"/>
          </ac:spMkLst>
        </pc:spChg>
        <pc:spChg chg="del">
          <ac:chgData name="Procko, Tyler T." userId="34c324ce-7d86-42b7-9036-9ad78cae068d" providerId="ADAL" clId="{FEB17C47-D41A-4B42-ACA0-FBC979C67025}" dt="2024-04-30T02:15:54.773" v="4790" actId="478"/>
          <ac:spMkLst>
            <pc:docMk/>
            <pc:sldMk cId="2340425961" sldId="284"/>
            <ac:spMk id="4" creationId="{FFDB6CA3-3FDD-7F77-AEFB-F924F36876CD}"/>
          </ac:spMkLst>
        </pc:spChg>
        <pc:picChg chg="add mod">
          <ac:chgData name="Procko, Tyler T." userId="34c324ce-7d86-42b7-9036-9ad78cae068d" providerId="ADAL" clId="{FEB17C47-D41A-4B42-ACA0-FBC979C67025}" dt="2024-04-30T02:17:06.103" v="4869" actId="1076"/>
          <ac:picMkLst>
            <pc:docMk/>
            <pc:sldMk cId="2340425961" sldId="284"/>
            <ac:picMk id="7" creationId="{41F50F8A-54CB-A827-9F02-5D6706A0760D}"/>
          </ac:picMkLst>
        </pc:picChg>
      </pc:sldChg>
      <pc:sldChg chg="addSp delSp modSp add mod">
        <pc:chgData name="Procko, Tyler T." userId="34c324ce-7d86-42b7-9036-9ad78cae068d" providerId="ADAL" clId="{FEB17C47-D41A-4B42-ACA0-FBC979C67025}" dt="2024-04-30T16:26:24.358" v="6842" actId="1076"/>
        <pc:sldMkLst>
          <pc:docMk/>
          <pc:sldMk cId="208084591" sldId="285"/>
        </pc:sldMkLst>
        <pc:spChg chg="mod">
          <ac:chgData name="Procko, Tyler T." userId="34c324ce-7d86-42b7-9036-9ad78cae068d" providerId="ADAL" clId="{FEB17C47-D41A-4B42-ACA0-FBC979C67025}" dt="2024-04-30T02:21:17.972" v="4973" actId="20577"/>
          <ac:spMkLst>
            <pc:docMk/>
            <pc:sldMk cId="208084591" sldId="285"/>
            <ac:spMk id="2" creationId="{40ED4C1D-B4BE-AD46-FD86-FBC60F12C20C}"/>
          </ac:spMkLst>
        </pc:spChg>
        <pc:spChg chg="mod">
          <ac:chgData name="Procko, Tyler T." userId="34c324ce-7d86-42b7-9036-9ad78cae068d" providerId="ADAL" clId="{FEB17C47-D41A-4B42-ACA0-FBC979C67025}" dt="2024-04-30T16:22:02.982" v="6119" actId="20577"/>
          <ac:spMkLst>
            <pc:docMk/>
            <pc:sldMk cId="208084591" sldId="285"/>
            <ac:spMk id="3" creationId="{FC62C8F1-E962-666C-6B0C-49C373C98083}"/>
          </ac:spMkLst>
        </pc:spChg>
        <pc:picChg chg="add mod">
          <ac:chgData name="Procko, Tyler T." userId="34c324ce-7d86-42b7-9036-9ad78cae068d" providerId="ADAL" clId="{FEB17C47-D41A-4B42-ACA0-FBC979C67025}" dt="2024-04-30T16:26:24.358" v="6842" actId="1076"/>
          <ac:picMkLst>
            <pc:docMk/>
            <pc:sldMk cId="208084591" sldId="285"/>
            <ac:picMk id="6" creationId="{4B64DBD8-6FC1-A399-F71C-76515331656C}"/>
          </ac:picMkLst>
        </pc:picChg>
        <pc:picChg chg="del">
          <ac:chgData name="Procko, Tyler T." userId="34c324ce-7d86-42b7-9036-9ad78cae068d" providerId="ADAL" clId="{FEB17C47-D41A-4B42-ACA0-FBC979C67025}" dt="2024-04-30T02:16:17.709" v="4818" actId="478"/>
          <ac:picMkLst>
            <pc:docMk/>
            <pc:sldMk cId="208084591" sldId="285"/>
            <ac:picMk id="7" creationId="{41F50F8A-54CB-A827-9F02-5D6706A0760D}"/>
          </ac:picMkLst>
        </pc:picChg>
      </pc:sldChg>
      <pc:sldChg chg="addSp delSp modSp add mod">
        <pc:chgData name="Procko, Tyler T." userId="34c324ce-7d86-42b7-9036-9ad78cae068d" providerId="ADAL" clId="{FEB17C47-D41A-4B42-ACA0-FBC979C67025}" dt="2024-04-30T16:22:32.488" v="6252" actId="20577"/>
        <pc:sldMkLst>
          <pc:docMk/>
          <pc:sldMk cId="69068480" sldId="286"/>
        </pc:sldMkLst>
        <pc:spChg chg="mod">
          <ac:chgData name="Procko, Tyler T." userId="34c324ce-7d86-42b7-9036-9ad78cae068d" providerId="ADAL" clId="{FEB17C47-D41A-4B42-ACA0-FBC979C67025}" dt="2024-04-30T02:21:25.913" v="4981" actId="20577"/>
          <ac:spMkLst>
            <pc:docMk/>
            <pc:sldMk cId="69068480" sldId="286"/>
            <ac:spMk id="2" creationId="{40ED4C1D-B4BE-AD46-FD86-FBC60F12C20C}"/>
          </ac:spMkLst>
        </pc:spChg>
        <pc:spChg chg="mod">
          <ac:chgData name="Procko, Tyler T." userId="34c324ce-7d86-42b7-9036-9ad78cae068d" providerId="ADAL" clId="{FEB17C47-D41A-4B42-ACA0-FBC979C67025}" dt="2024-04-30T16:22:32.488" v="6252" actId="20577"/>
          <ac:spMkLst>
            <pc:docMk/>
            <pc:sldMk cId="69068480" sldId="286"/>
            <ac:spMk id="3" creationId="{FC62C8F1-E962-666C-6B0C-49C373C98083}"/>
          </ac:spMkLst>
        </pc:spChg>
        <pc:picChg chg="del">
          <ac:chgData name="Procko, Tyler T." userId="34c324ce-7d86-42b7-9036-9ad78cae068d" providerId="ADAL" clId="{FEB17C47-D41A-4B42-ACA0-FBC979C67025}" dt="2024-04-30T02:16:22.950" v="4824" actId="478"/>
          <ac:picMkLst>
            <pc:docMk/>
            <pc:sldMk cId="69068480" sldId="286"/>
            <ac:picMk id="6" creationId="{4B64DBD8-6FC1-A399-F71C-76515331656C}"/>
          </ac:picMkLst>
        </pc:picChg>
        <pc:picChg chg="add mod">
          <ac:chgData name="Procko, Tyler T." userId="34c324ce-7d86-42b7-9036-9ad78cae068d" providerId="ADAL" clId="{FEB17C47-D41A-4B42-ACA0-FBC979C67025}" dt="2024-04-30T02:17:18.179" v="4875" actId="1076"/>
          <ac:picMkLst>
            <pc:docMk/>
            <pc:sldMk cId="69068480" sldId="286"/>
            <ac:picMk id="7" creationId="{E741E2A6-152C-0223-5E94-6698FA8CC5B0}"/>
          </ac:picMkLst>
        </pc:picChg>
      </pc:sldChg>
      <pc:sldChg chg="addSp delSp modSp add mod">
        <pc:chgData name="Procko, Tyler T." userId="34c324ce-7d86-42b7-9036-9ad78cae068d" providerId="ADAL" clId="{FEB17C47-D41A-4B42-ACA0-FBC979C67025}" dt="2024-04-30T16:23:04.550" v="6330" actId="20577"/>
        <pc:sldMkLst>
          <pc:docMk/>
          <pc:sldMk cId="3459374394" sldId="287"/>
        </pc:sldMkLst>
        <pc:spChg chg="mod">
          <ac:chgData name="Procko, Tyler T." userId="34c324ce-7d86-42b7-9036-9ad78cae068d" providerId="ADAL" clId="{FEB17C47-D41A-4B42-ACA0-FBC979C67025}" dt="2024-04-30T02:21:29.295" v="4990" actId="20577"/>
          <ac:spMkLst>
            <pc:docMk/>
            <pc:sldMk cId="3459374394" sldId="287"/>
            <ac:spMk id="2" creationId="{40ED4C1D-B4BE-AD46-FD86-FBC60F12C20C}"/>
          </ac:spMkLst>
        </pc:spChg>
        <pc:spChg chg="mod">
          <ac:chgData name="Procko, Tyler T." userId="34c324ce-7d86-42b7-9036-9ad78cae068d" providerId="ADAL" clId="{FEB17C47-D41A-4B42-ACA0-FBC979C67025}" dt="2024-04-30T16:23:04.550" v="6330" actId="20577"/>
          <ac:spMkLst>
            <pc:docMk/>
            <pc:sldMk cId="3459374394" sldId="287"/>
            <ac:spMk id="3" creationId="{FC62C8F1-E962-666C-6B0C-49C373C98083}"/>
          </ac:spMkLst>
        </pc:spChg>
        <pc:picChg chg="add mod">
          <ac:chgData name="Procko, Tyler T." userId="34c324ce-7d86-42b7-9036-9ad78cae068d" providerId="ADAL" clId="{FEB17C47-D41A-4B42-ACA0-FBC979C67025}" dt="2024-04-30T02:17:27.093" v="4877" actId="1076"/>
          <ac:picMkLst>
            <pc:docMk/>
            <pc:sldMk cId="3459374394" sldId="287"/>
            <ac:picMk id="6" creationId="{329181E5-A14A-C94B-4E11-AEFD7A7CA26C}"/>
          </ac:picMkLst>
        </pc:picChg>
        <pc:picChg chg="del">
          <ac:chgData name="Procko, Tyler T." userId="34c324ce-7d86-42b7-9036-9ad78cae068d" providerId="ADAL" clId="{FEB17C47-D41A-4B42-ACA0-FBC979C67025}" dt="2024-04-30T02:16:29.838" v="4831" actId="478"/>
          <ac:picMkLst>
            <pc:docMk/>
            <pc:sldMk cId="3459374394" sldId="287"/>
            <ac:picMk id="7" creationId="{E741E2A6-152C-0223-5E94-6698FA8CC5B0}"/>
          </ac:picMkLst>
        </pc:picChg>
      </pc:sldChg>
      <pc:sldChg chg="addSp delSp modSp add mod">
        <pc:chgData name="Procko, Tyler T." userId="34c324ce-7d86-42b7-9036-9ad78cae068d" providerId="ADAL" clId="{FEB17C47-D41A-4B42-ACA0-FBC979C67025}" dt="2024-04-30T16:25:16.947" v="6697" actId="20577"/>
        <pc:sldMkLst>
          <pc:docMk/>
          <pc:sldMk cId="3482462673" sldId="288"/>
        </pc:sldMkLst>
        <pc:spChg chg="mod">
          <ac:chgData name="Procko, Tyler T." userId="34c324ce-7d86-42b7-9036-9ad78cae068d" providerId="ADAL" clId="{FEB17C47-D41A-4B42-ACA0-FBC979C67025}" dt="2024-04-30T16:25:16.947" v="6697" actId="20577"/>
          <ac:spMkLst>
            <pc:docMk/>
            <pc:sldMk cId="3482462673" sldId="288"/>
            <ac:spMk id="2" creationId="{40ED4C1D-B4BE-AD46-FD86-FBC60F12C20C}"/>
          </ac:spMkLst>
        </pc:spChg>
        <pc:spChg chg="mod">
          <ac:chgData name="Procko, Tyler T." userId="34c324ce-7d86-42b7-9036-9ad78cae068d" providerId="ADAL" clId="{FEB17C47-D41A-4B42-ACA0-FBC979C67025}" dt="2024-04-30T16:23:27.213" v="6398" actId="20577"/>
          <ac:spMkLst>
            <pc:docMk/>
            <pc:sldMk cId="3482462673" sldId="288"/>
            <ac:spMk id="3" creationId="{FC62C8F1-E962-666C-6B0C-49C373C98083}"/>
          </ac:spMkLst>
        </pc:spChg>
        <pc:picChg chg="del">
          <ac:chgData name="Procko, Tyler T." userId="34c324ce-7d86-42b7-9036-9ad78cae068d" providerId="ADAL" clId="{FEB17C47-D41A-4B42-ACA0-FBC979C67025}" dt="2024-04-30T02:16:35.762" v="4838" actId="478"/>
          <ac:picMkLst>
            <pc:docMk/>
            <pc:sldMk cId="3482462673" sldId="288"/>
            <ac:picMk id="6" creationId="{329181E5-A14A-C94B-4E11-AEFD7A7CA26C}"/>
          </ac:picMkLst>
        </pc:picChg>
        <pc:picChg chg="add mod">
          <ac:chgData name="Procko, Tyler T." userId="34c324ce-7d86-42b7-9036-9ad78cae068d" providerId="ADAL" clId="{FEB17C47-D41A-4B42-ACA0-FBC979C67025}" dt="2024-04-30T02:17:30.850" v="4879" actId="1076"/>
          <ac:picMkLst>
            <pc:docMk/>
            <pc:sldMk cId="3482462673" sldId="288"/>
            <ac:picMk id="7" creationId="{A9D23C5F-FBF0-ED55-9F33-EB65ED5C6CDC}"/>
          </ac:picMkLst>
        </pc:picChg>
      </pc:sldChg>
      <pc:sldChg chg="addSp delSp modSp add mod">
        <pc:chgData name="Procko, Tyler T." userId="34c324ce-7d86-42b7-9036-9ad78cae068d" providerId="ADAL" clId="{FEB17C47-D41A-4B42-ACA0-FBC979C67025}" dt="2024-04-30T16:26:20.849" v="6841" actId="1076"/>
        <pc:sldMkLst>
          <pc:docMk/>
          <pc:sldMk cId="4177208199" sldId="289"/>
        </pc:sldMkLst>
        <pc:spChg chg="mod">
          <ac:chgData name="Procko, Tyler T." userId="34c324ce-7d86-42b7-9036-9ad78cae068d" providerId="ADAL" clId="{FEB17C47-D41A-4B42-ACA0-FBC979C67025}" dt="2024-04-30T16:25:15.354" v="6696" actId="20577"/>
          <ac:spMkLst>
            <pc:docMk/>
            <pc:sldMk cId="4177208199" sldId="289"/>
            <ac:spMk id="2" creationId="{40ED4C1D-B4BE-AD46-FD86-FBC60F12C20C}"/>
          </ac:spMkLst>
        </pc:spChg>
        <pc:spChg chg="mod">
          <ac:chgData name="Procko, Tyler T." userId="34c324ce-7d86-42b7-9036-9ad78cae068d" providerId="ADAL" clId="{FEB17C47-D41A-4B42-ACA0-FBC979C67025}" dt="2024-04-30T16:23:52.428" v="6511" actId="20577"/>
          <ac:spMkLst>
            <pc:docMk/>
            <pc:sldMk cId="4177208199" sldId="289"/>
            <ac:spMk id="3" creationId="{FC62C8F1-E962-666C-6B0C-49C373C98083}"/>
          </ac:spMkLst>
        </pc:spChg>
        <pc:picChg chg="add mod">
          <ac:chgData name="Procko, Tyler T." userId="34c324ce-7d86-42b7-9036-9ad78cae068d" providerId="ADAL" clId="{FEB17C47-D41A-4B42-ACA0-FBC979C67025}" dt="2024-04-30T16:26:20.849" v="6841" actId="1076"/>
          <ac:picMkLst>
            <pc:docMk/>
            <pc:sldMk cId="4177208199" sldId="289"/>
            <ac:picMk id="6" creationId="{2787E529-BCEE-3F47-FB44-1EDF78B561CA}"/>
          </ac:picMkLst>
        </pc:picChg>
        <pc:picChg chg="del">
          <ac:chgData name="Procko, Tyler T." userId="34c324ce-7d86-42b7-9036-9ad78cae068d" providerId="ADAL" clId="{FEB17C47-D41A-4B42-ACA0-FBC979C67025}" dt="2024-04-30T02:16:41.434" v="4844" actId="478"/>
          <ac:picMkLst>
            <pc:docMk/>
            <pc:sldMk cId="4177208199" sldId="289"/>
            <ac:picMk id="7" creationId="{A9D23C5F-FBF0-ED55-9F33-EB65ED5C6CDC}"/>
          </ac:picMkLst>
        </pc:picChg>
      </pc:sldChg>
      <pc:sldChg chg="addSp delSp modSp add mod">
        <pc:chgData name="Procko, Tyler T." userId="34c324ce-7d86-42b7-9036-9ad78cae068d" providerId="ADAL" clId="{FEB17C47-D41A-4B42-ACA0-FBC979C67025}" dt="2024-04-30T16:26:15.526" v="6840" actId="1076"/>
        <pc:sldMkLst>
          <pc:docMk/>
          <pc:sldMk cId="2569549074" sldId="290"/>
        </pc:sldMkLst>
        <pc:spChg chg="mod">
          <ac:chgData name="Procko, Tyler T." userId="34c324ce-7d86-42b7-9036-9ad78cae068d" providerId="ADAL" clId="{FEB17C47-D41A-4B42-ACA0-FBC979C67025}" dt="2024-04-30T16:25:12.277" v="6695" actId="20577"/>
          <ac:spMkLst>
            <pc:docMk/>
            <pc:sldMk cId="2569549074" sldId="290"/>
            <ac:spMk id="2" creationId="{40ED4C1D-B4BE-AD46-FD86-FBC60F12C20C}"/>
          </ac:spMkLst>
        </pc:spChg>
        <pc:spChg chg="mod">
          <ac:chgData name="Procko, Tyler T." userId="34c324ce-7d86-42b7-9036-9ad78cae068d" providerId="ADAL" clId="{FEB17C47-D41A-4B42-ACA0-FBC979C67025}" dt="2024-04-30T16:24:03.818" v="6545" actId="20577"/>
          <ac:spMkLst>
            <pc:docMk/>
            <pc:sldMk cId="2569549074" sldId="290"/>
            <ac:spMk id="3" creationId="{FC62C8F1-E962-666C-6B0C-49C373C98083}"/>
          </ac:spMkLst>
        </pc:spChg>
        <pc:picChg chg="del">
          <ac:chgData name="Procko, Tyler T." userId="34c324ce-7d86-42b7-9036-9ad78cae068d" providerId="ADAL" clId="{FEB17C47-D41A-4B42-ACA0-FBC979C67025}" dt="2024-04-30T02:16:45.616" v="4848" actId="478"/>
          <ac:picMkLst>
            <pc:docMk/>
            <pc:sldMk cId="2569549074" sldId="290"/>
            <ac:picMk id="6" creationId="{2787E529-BCEE-3F47-FB44-1EDF78B561CA}"/>
          </ac:picMkLst>
        </pc:picChg>
        <pc:picChg chg="add mod">
          <ac:chgData name="Procko, Tyler T." userId="34c324ce-7d86-42b7-9036-9ad78cae068d" providerId="ADAL" clId="{FEB17C47-D41A-4B42-ACA0-FBC979C67025}" dt="2024-04-30T16:26:15.526" v="6840" actId="1076"/>
          <ac:picMkLst>
            <pc:docMk/>
            <pc:sldMk cId="2569549074" sldId="290"/>
            <ac:picMk id="7" creationId="{B2CBEA89-D1CC-263A-C96F-866F31A3C701}"/>
          </ac:picMkLst>
        </pc:picChg>
      </pc:sldChg>
      <pc:sldChg chg="addSp delSp modSp add mod">
        <pc:chgData name="Procko, Tyler T." userId="34c324ce-7d86-42b7-9036-9ad78cae068d" providerId="ADAL" clId="{FEB17C47-D41A-4B42-ACA0-FBC979C67025}" dt="2024-04-30T16:26:13.144" v="6839" actId="1076"/>
        <pc:sldMkLst>
          <pc:docMk/>
          <pc:sldMk cId="2076496821" sldId="291"/>
        </pc:sldMkLst>
        <pc:spChg chg="mod">
          <ac:chgData name="Procko, Tyler T." userId="34c324ce-7d86-42b7-9036-9ad78cae068d" providerId="ADAL" clId="{FEB17C47-D41A-4B42-ACA0-FBC979C67025}" dt="2024-04-30T16:25:09.795" v="6694" actId="20577"/>
          <ac:spMkLst>
            <pc:docMk/>
            <pc:sldMk cId="2076496821" sldId="291"/>
            <ac:spMk id="2" creationId="{40ED4C1D-B4BE-AD46-FD86-FBC60F12C20C}"/>
          </ac:spMkLst>
        </pc:spChg>
        <pc:spChg chg="mod">
          <ac:chgData name="Procko, Tyler T." userId="34c324ce-7d86-42b7-9036-9ad78cae068d" providerId="ADAL" clId="{FEB17C47-D41A-4B42-ACA0-FBC979C67025}" dt="2024-04-30T16:24:26.813" v="6591" actId="20577"/>
          <ac:spMkLst>
            <pc:docMk/>
            <pc:sldMk cId="2076496821" sldId="291"/>
            <ac:spMk id="3" creationId="{FC62C8F1-E962-666C-6B0C-49C373C98083}"/>
          </ac:spMkLst>
        </pc:spChg>
        <pc:picChg chg="add mod">
          <ac:chgData name="Procko, Tyler T." userId="34c324ce-7d86-42b7-9036-9ad78cae068d" providerId="ADAL" clId="{FEB17C47-D41A-4B42-ACA0-FBC979C67025}" dt="2024-04-30T16:26:13.144" v="6839" actId="1076"/>
          <ac:picMkLst>
            <pc:docMk/>
            <pc:sldMk cId="2076496821" sldId="291"/>
            <ac:picMk id="6" creationId="{30007962-1369-8DE6-F375-0C3D2F03F0C3}"/>
          </ac:picMkLst>
        </pc:picChg>
        <pc:picChg chg="del">
          <ac:chgData name="Procko, Tyler T." userId="34c324ce-7d86-42b7-9036-9ad78cae068d" providerId="ADAL" clId="{FEB17C47-D41A-4B42-ACA0-FBC979C67025}" dt="2024-04-30T02:16:48.869" v="4852" actId="478"/>
          <ac:picMkLst>
            <pc:docMk/>
            <pc:sldMk cId="2076496821" sldId="291"/>
            <ac:picMk id="7" creationId="{B2CBEA89-D1CC-263A-C96F-866F31A3C701}"/>
          </ac:picMkLst>
        </pc:picChg>
      </pc:sldChg>
      <pc:sldChg chg="addSp delSp modSp add mod">
        <pc:chgData name="Procko, Tyler T." userId="34c324ce-7d86-42b7-9036-9ad78cae068d" providerId="ADAL" clId="{FEB17C47-D41A-4B42-ACA0-FBC979C67025}" dt="2024-04-30T16:24:39.794" v="6636" actId="20577"/>
        <pc:sldMkLst>
          <pc:docMk/>
          <pc:sldMk cId="2987303020" sldId="292"/>
        </pc:sldMkLst>
        <pc:spChg chg="mod">
          <ac:chgData name="Procko, Tyler T." userId="34c324ce-7d86-42b7-9036-9ad78cae068d" providerId="ADAL" clId="{FEB17C47-D41A-4B42-ACA0-FBC979C67025}" dt="2024-04-30T02:21:48.299" v="5032" actId="20577"/>
          <ac:spMkLst>
            <pc:docMk/>
            <pc:sldMk cId="2987303020" sldId="292"/>
            <ac:spMk id="2" creationId="{40ED4C1D-B4BE-AD46-FD86-FBC60F12C20C}"/>
          </ac:spMkLst>
        </pc:spChg>
        <pc:spChg chg="mod">
          <ac:chgData name="Procko, Tyler T." userId="34c324ce-7d86-42b7-9036-9ad78cae068d" providerId="ADAL" clId="{FEB17C47-D41A-4B42-ACA0-FBC979C67025}" dt="2024-04-30T16:24:39.794" v="6636" actId="20577"/>
          <ac:spMkLst>
            <pc:docMk/>
            <pc:sldMk cId="2987303020" sldId="292"/>
            <ac:spMk id="3" creationId="{FC62C8F1-E962-666C-6B0C-49C373C98083}"/>
          </ac:spMkLst>
        </pc:spChg>
        <pc:picChg chg="del">
          <ac:chgData name="Procko, Tyler T." userId="34c324ce-7d86-42b7-9036-9ad78cae068d" providerId="ADAL" clId="{FEB17C47-D41A-4B42-ACA0-FBC979C67025}" dt="2024-04-30T02:16:52.663" v="4856" actId="478"/>
          <ac:picMkLst>
            <pc:docMk/>
            <pc:sldMk cId="2987303020" sldId="292"/>
            <ac:picMk id="6" creationId="{30007962-1369-8DE6-F375-0C3D2F03F0C3}"/>
          </ac:picMkLst>
        </pc:picChg>
        <pc:picChg chg="add mod">
          <ac:chgData name="Procko, Tyler T." userId="34c324ce-7d86-42b7-9036-9ad78cae068d" providerId="ADAL" clId="{FEB17C47-D41A-4B42-ACA0-FBC979C67025}" dt="2024-04-30T02:17:51.400" v="4885" actId="1076"/>
          <ac:picMkLst>
            <pc:docMk/>
            <pc:sldMk cId="2987303020" sldId="292"/>
            <ac:picMk id="7" creationId="{6F90FFD3-66E5-B62F-6903-EAAF72DE9CFC}"/>
          </ac:picMkLst>
        </pc:picChg>
      </pc:sldChg>
      <pc:sldChg chg="addSp delSp modSp add mod">
        <pc:chgData name="Procko, Tyler T." userId="34c324ce-7d86-42b7-9036-9ad78cae068d" providerId="ADAL" clId="{FEB17C47-D41A-4B42-ACA0-FBC979C67025}" dt="2024-04-30T16:26:09.640" v="6838" actId="1076"/>
        <pc:sldMkLst>
          <pc:docMk/>
          <pc:sldMk cId="41144324" sldId="293"/>
        </pc:sldMkLst>
        <pc:spChg chg="mod">
          <ac:chgData name="Procko, Tyler T." userId="34c324ce-7d86-42b7-9036-9ad78cae068d" providerId="ADAL" clId="{FEB17C47-D41A-4B42-ACA0-FBC979C67025}" dt="2024-04-30T16:25:05.543" v="6687" actId="20577"/>
          <ac:spMkLst>
            <pc:docMk/>
            <pc:sldMk cId="41144324" sldId="293"/>
            <ac:spMk id="2" creationId="{40ED4C1D-B4BE-AD46-FD86-FBC60F12C20C}"/>
          </ac:spMkLst>
        </pc:spChg>
        <pc:spChg chg="mod">
          <ac:chgData name="Procko, Tyler T." userId="34c324ce-7d86-42b7-9036-9ad78cae068d" providerId="ADAL" clId="{FEB17C47-D41A-4B42-ACA0-FBC979C67025}" dt="2024-04-30T16:25:57.432" v="6837" actId="20577"/>
          <ac:spMkLst>
            <pc:docMk/>
            <pc:sldMk cId="41144324" sldId="293"/>
            <ac:spMk id="3" creationId="{FC62C8F1-E962-666C-6B0C-49C373C98083}"/>
          </ac:spMkLst>
        </pc:spChg>
        <pc:spChg chg="add del">
          <ac:chgData name="Procko, Tyler T." userId="34c324ce-7d86-42b7-9036-9ad78cae068d" providerId="ADAL" clId="{FEB17C47-D41A-4B42-ACA0-FBC979C67025}" dt="2024-04-30T02:21:56.939" v="5040" actId="22"/>
          <ac:spMkLst>
            <pc:docMk/>
            <pc:sldMk cId="41144324" sldId="293"/>
            <ac:spMk id="13" creationId="{7EA27BB8-5A97-FC27-D03F-D34946174E9B}"/>
          </ac:spMkLst>
        </pc:spChg>
        <pc:picChg chg="add del mod">
          <ac:chgData name="Procko, Tyler T." userId="34c324ce-7d86-42b7-9036-9ad78cae068d" providerId="ADAL" clId="{FEB17C47-D41A-4B42-ACA0-FBC979C67025}" dt="2024-04-30T02:18:23.737" v="4887" actId="478"/>
          <ac:picMkLst>
            <pc:docMk/>
            <pc:sldMk cId="41144324" sldId="293"/>
            <ac:picMk id="6" creationId="{31459817-0F8A-3840-823C-81E9FEADBF6B}"/>
          </ac:picMkLst>
        </pc:picChg>
        <pc:picChg chg="del mod">
          <ac:chgData name="Procko, Tyler T." userId="34c324ce-7d86-42b7-9036-9ad78cae068d" providerId="ADAL" clId="{FEB17C47-D41A-4B42-ACA0-FBC979C67025}" dt="2024-04-30T02:16:56.825" v="4864" actId="478"/>
          <ac:picMkLst>
            <pc:docMk/>
            <pc:sldMk cId="41144324" sldId="293"/>
            <ac:picMk id="7" creationId="{6F90FFD3-66E5-B62F-6903-EAAF72DE9CFC}"/>
          </ac:picMkLst>
        </pc:picChg>
        <pc:picChg chg="add mod">
          <ac:chgData name="Procko, Tyler T." userId="34c324ce-7d86-42b7-9036-9ad78cae068d" providerId="ADAL" clId="{FEB17C47-D41A-4B42-ACA0-FBC979C67025}" dt="2024-04-30T16:26:09.640" v="6838" actId="1076"/>
          <ac:picMkLst>
            <pc:docMk/>
            <pc:sldMk cId="41144324" sldId="293"/>
            <ac:picMk id="11" creationId="{374F7870-5425-D9E2-2B32-149068E21D74}"/>
          </ac:picMkLst>
        </pc:picChg>
      </pc:sldChg>
      <pc:sldChg chg="addSp delSp modSp add mod">
        <pc:chgData name="Procko, Tyler T." userId="34c324ce-7d86-42b7-9036-9ad78cae068d" providerId="ADAL" clId="{FEB17C47-D41A-4B42-ACA0-FBC979C67025}" dt="2024-04-30T16:41:12.010" v="7440" actId="5793"/>
        <pc:sldMkLst>
          <pc:docMk/>
          <pc:sldMk cId="543751258" sldId="294"/>
        </pc:sldMkLst>
        <pc:spChg chg="mod">
          <ac:chgData name="Procko, Tyler T." userId="34c324ce-7d86-42b7-9036-9ad78cae068d" providerId="ADAL" clId="{FEB17C47-D41A-4B42-ACA0-FBC979C67025}" dt="2024-04-30T02:22:09.856" v="5084" actId="20577"/>
          <ac:spMkLst>
            <pc:docMk/>
            <pc:sldMk cId="543751258" sldId="294"/>
            <ac:spMk id="2" creationId="{40ED4C1D-B4BE-AD46-FD86-FBC60F12C20C}"/>
          </ac:spMkLst>
        </pc:spChg>
        <pc:spChg chg="mod">
          <ac:chgData name="Procko, Tyler T." userId="34c324ce-7d86-42b7-9036-9ad78cae068d" providerId="ADAL" clId="{FEB17C47-D41A-4B42-ACA0-FBC979C67025}" dt="2024-04-30T16:41:12.010" v="7440" actId="5793"/>
          <ac:spMkLst>
            <pc:docMk/>
            <pc:sldMk cId="543751258" sldId="294"/>
            <ac:spMk id="3" creationId="{FC62C8F1-E962-666C-6B0C-49C373C98083}"/>
          </ac:spMkLst>
        </pc:spChg>
        <pc:picChg chg="add mod">
          <ac:chgData name="Procko, Tyler T." userId="34c324ce-7d86-42b7-9036-9ad78cae068d" providerId="ADAL" clId="{FEB17C47-D41A-4B42-ACA0-FBC979C67025}" dt="2024-04-30T16:30:33.811" v="7022" actId="1076"/>
          <ac:picMkLst>
            <pc:docMk/>
            <pc:sldMk cId="543751258" sldId="294"/>
            <ac:picMk id="6" creationId="{BFEA4CA9-BDE2-FA93-CBBF-AD8D90EDBA18}"/>
          </ac:picMkLst>
        </pc:picChg>
        <pc:picChg chg="add mod">
          <ac:chgData name="Procko, Tyler T." userId="34c324ce-7d86-42b7-9036-9ad78cae068d" providerId="ADAL" clId="{FEB17C47-D41A-4B42-ACA0-FBC979C67025}" dt="2024-04-30T16:30:32.884" v="7021" actId="1076"/>
          <ac:picMkLst>
            <pc:docMk/>
            <pc:sldMk cId="543751258" sldId="294"/>
            <ac:picMk id="10" creationId="{8F29A6D1-9882-AC66-79B4-94EBA5EA1377}"/>
          </ac:picMkLst>
        </pc:picChg>
        <pc:picChg chg="del">
          <ac:chgData name="Procko, Tyler T." userId="34c324ce-7d86-42b7-9036-9ad78cae068d" providerId="ADAL" clId="{FEB17C47-D41A-4B42-ACA0-FBC979C67025}" dt="2024-04-30T02:22:00.197" v="5042" actId="478"/>
          <ac:picMkLst>
            <pc:docMk/>
            <pc:sldMk cId="543751258" sldId="294"/>
            <ac:picMk id="11" creationId="{374F7870-5425-D9E2-2B32-149068E21D74}"/>
          </ac:picMkLst>
        </pc:picChg>
      </pc:sldChg>
      <pc:sldChg chg="addSp delSp modSp add mod">
        <pc:chgData name="Procko, Tyler T." userId="34c324ce-7d86-42b7-9036-9ad78cae068d" providerId="ADAL" clId="{FEB17C47-D41A-4B42-ACA0-FBC979C67025}" dt="2024-04-30T16:39:46.386" v="7335" actId="27636"/>
        <pc:sldMkLst>
          <pc:docMk/>
          <pc:sldMk cId="1895106975" sldId="295"/>
        </pc:sldMkLst>
        <pc:spChg chg="mod">
          <ac:chgData name="Procko, Tyler T." userId="34c324ce-7d86-42b7-9036-9ad78cae068d" providerId="ADAL" clId="{FEB17C47-D41A-4B42-ACA0-FBC979C67025}" dt="2024-04-30T02:22:14.060" v="5086" actId="20577"/>
          <ac:spMkLst>
            <pc:docMk/>
            <pc:sldMk cId="1895106975" sldId="295"/>
            <ac:spMk id="2" creationId="{40ED4C1D-B4BE-AD46-FD86-FBC60F12C20C}"/>
          </ac:spMkLst>
        </pc:spChg>
        <pc:spChg chg="mod">
          <ac:chgData name="Procko, Tyler T." userId="34c324ce-7d86-42b7-9036-9ad78cae068d" providerId="ADAL" clId="{FEB17C47-D41A-4B42-ACA0-FBC979C67025}" dt="2024-04-30T16:39:46.386" v="7335" actId="27636"/>
          <ac:spMkLst>
            <pc:docMk/>
            <pc:sldMk cId="1895106975" sldId="295"/>
            <ac:spMk id="3" creationId="{FC62C8F1-E962-666C-6B0C-49C373C98083}"/>
          </ac:spMkLst>
        </pc:spChg>
        <pc:picChg chg="add del mod">
          <ac:chgData name="Procko, Tyler T." userId="34c324ce-7d86-42b7-9036-9ad78cae068d" providerId="ADAL" clId="{FEB17C47-D41A-4B42-ACA0-FBC979C67025}" dt="2024-04-30T16:34:35.065" v="7111" actId="478"/>
          <ac:picMkLst>
            <pc:docMk/>
            <pc:sldMk cId="1895106975" sldId="295"/>
            <ac:picMk id="6" creationId="{180B8661-0F58-682C-6D28-EF360D95FB3D}"/>
          </ac:picMkLst>
        </pc:picChg>
        <pc:picChg chg="add mod">
          <ac:chgData name="Procko, Tyler T." userId="34c324ce-7d86-42b7-9036-9ad78cae068d" providerId="ADAL" clId="{FEB17C47-D41A-4B42-ACA0-FBC979C67025}" dt="2024-04-30T16:34:55.393" v="7115" actId="1076"/>
          <ac:picMkLst>
            <pc:docMk/>
            <pc:sldMk cId="1895106975" sldId="295"/>
            <ac:picMk id="10" creationId="{0C8AC94D-B9C6-6D44-BFC8-5D1E039A7AB6}"/>
          </ac:picMkLst>
        </pc:picChg>
        <pc:picChg chg="add mod">
          <ac:chgData name="Procko, Tyler T." userId="34c324ce-7d86-42b7-9036-9ad78cae068d" providerId="ADAL" clId="{FEB17C47-D41A-4B42-ACA0-FBC979C67025}" dt="2024-04-30T16:38:46.723" v="7328" actId="14100"/>
          <ac:picMkLst>
            <pc:docMk/>
            <pc:sldMk cId="1895106975" sldId="295"/>
            <ac:picMk id="12" creationId="{F0276AF4-F2D9-B6C3-2C5E-07809BBB45F9}"/>
          </ac:picMkLst>
        </pc:picChg>
      </pc:sldChg>
      <pc:sldChg chg="addSp modSp add mod">
        <pc:chgData name="Procko, Tyler T." userId="34c324ce-7d86-42b7-9036-9ad78cae068d" providerId="ADAL" clId="{FEB17C47-D41A-4B42-ACA0-FBC979C67025}" dt="2024-04-30T16:41:33.181" v="7443" actId="948"/>
        <pc:sldMkLst>
          <pc:docMk/>
          <pc:sldMk cId="2361290873" sldId="296"/>
        </pc:sldMkLst>
        <pc:spChg chg="mod">
          <ac:chgData name="Procko, Tyler T." userId="34c324ce-7d86-42b7-9036-9ad78cae068d" providerId="ADAL" clId="{FEB17C47-D41A-4B42-ACA0-FBC979C67025}" dt="2024-04-30T02:22:17.152" v="5088" actId="20577"/>
          <ac:spMkLst>
            <pc:docMk/>
            <pc:sldMk cId="2361290873" sldId="296"/>
            <ac:spMk id="2" creationId="{40ED4C1D-B4BE-AD46-FD86-FBC60F12C20C}"/>
          </ac:spMkLst>
        </pc:spChg>
        <pc:spChg chg="mod">
          <ac:chgData name="Procko, Tyler T." userId="34c324ce-7d86-42b7-9036-9ad78cae068d" providerId="ADAL" clId="{FEB17C47-D41A-4B42-ACA0-FBC979C67025}" dt="2024-04-30T16:41:33.181" v="7443" actId="948"/>
          <ac:spMkLst>
            <pc:docMk/>
            <pc:sldMk cId="2361290873" sldId="296"/>
            <ac:spMk id="3" creationId="{FC62C8F1-E962-666C-6B0C-49C373C98083}"/>
          </ac:spMkLst>
        </pc:spChg>
        <pc:picChg chg="add mod">
          <ac:chgData name="Procko, Tyler T." userId="34c324ce-7d86-42b7-9036-9ad78cae068d" providerId="ADAL" clId="{FEB17C47-D41A-4B42-ACA0-FBC979C67025}" dt="2024-04-30T16:38:09.885" v="7322" actId="1076"/>
          <ac:picMkLst>
            <pc:docMk/>
            <pc:sldMk cId="2361290873" sldId="296"/>
            <ac:picMk id="6" creationId="{4BC8EE86-EFC4-80CA-2E9C-0B5D39650AE0}"/>
          </ac:picMkLst>
        </pc:picChg>
        <pc:picChg chg="add mod">
          <ac:chgData name="Procko, Tyler T." userId="34c324ce-7d86-42b7-9036-9ad78cae068d" providerId="ADAL" clId="{FEB17C47-D41A-4B42-ACA0-FBC979C67025}" dt="2024-04-30T16:40:08.674" v="7338" actId="1076"/>
          <ac:picMkLst>
            <pc:docMk/>
            <pc:sldMk cId="2361290873" sldId="296"/>
            <ac:picMk id="10" creationId="{7B3D9F00-6A54-4C61-7B83-DDA096D649EE}"/>
          </ac:picMkLst>
        </pc:picChg>
      </pc:sldChg>
      <pc:sldChg chg="modSp add mod">
        <pc:chgData name="Procko, Tyler T." userId="34c324ce-7d86-42b7-9036-9ad78cae068d" providerId="ADAL" clId="{FEB17C47-D41A-4B42-ACA0-FBC979C67025}" dt="2024-04-30T14:00:23.478" v="5932" actId="27636"/>
        <pc:sldMkLst>
          <pc:docMk/>
          <pc:sldMk cId="947708544" sldId="297"/>
        </pc:sldMkLst>
        <pc:spChg chg="mod">
          <ac:chgData name="Procko, Tyler T." userId="34c324ce-7d86-42b7-9036-9ad78cae068d" providerId="ADAL" clId="{FEB17C47-D41A-4B42-ACA0-FBC979C67025}" dt="2024-04-30T13:43:08.437" v="5136" actId="20577"/>
          <ac:spMkLst>
            <pc:docMk/>
            <pc:sldMk cId="947708544" sldId="297"/>
            <ac:spMk id="2" creationId="{40ED4C1D-B4BE-AD46-FD86-FBC60F12C20C}"/>
          </ac:spMkLst>
        </pc:spChg>
        <pc:spChg chg="mod">
          <ac:chgData name="Procko, Tyler T." userId="34c324ce-7d86-42b7-9036-9ad78cae068d" providerId="ADAL" clId="{FEB17C47-D41A-4B42-ACA0-FBC979C67025}" dt="2024-04-30T14:00:23.478" v="5932" actId="27636"/>
          <ac:spMkLst>
            <pc:docMk/>
            <pc:sldMk cId="947708544" sldId="297"/>
            <ac:spMk id="3" creationId="{FC62C8F1-E962-666C-6B0C-49C373C98083}"/>
          </ac:spMkLst>
        </pc:spChg>
      </pc:sldChg>
      <pc:sldChg chg="new del">
        <pc:chgData name="Procko, Tyler T." userId="34c324ce-7d86-42b7-9036-9ad78cae068d" providerId="ADAL" clId="{FEB17C47-D41A-4B42-ACA0-FBC979C67025}" dt="2024-04-30T13:42:47.326" v="5095" actId="680"/>
        <pc:sldMkLst>
          <pc:docMk/>
          <pc:sldMk cId="2770663378" sldId="297"/>
        </pc:sldMkLst>
      </pc:sldChg>
      <pc:sldChg chg="modSp add mod">
        <pc:chgData name="Procko, Tyler T." userId="34c324ce-7d86-42b7-9036-9ad78cae068d" providerId="ADAL" clId="{FEB17C47-D41A-4B42-ACA0-FBC979C67025}" dt="2024-04-30T16:48:07.571" v="8425" actId="20577"/>
        <pc:sldMkLst>
          <pc:docMk/>
          <pc:sldMk cId="2975416620" sldId="298"/>
        </pc:sldMkLst>
        <pc:spChg chg="mod">
          <ac:chgData name="Procko, Tyler T." userId="34c324ce-7d86-42b7-9036-9ad78cae068d" providerId="ADAL" clId="{FEB17C47-D41A-4B42-ACA0-FBC979C67025}" dt="2024-04-30T16:43:51.651" v="7779" actId="20577"/>
          <ac:spMkLst>
            <pc:docMk/>
            <pc:sldMk cId="2975416620" sldId="298"/>
            <ac:spMk id="2" creationId="{40ED4C1D-B4BE-AD46-FD86-FBC60F12C20C}"/>
          </ac:spMkLst>
        </pc:spChg>
        <pc:spChg chg="mod">
          <ac:chgData name="Procko, Tyler T." userId="34c324ce-7d86-42b7-9036-9ad78cae068d" providerId="ADAL" clId="{FEB17C47-D41A-4B42-ACA0-FBC979C67025}" dt="2024-04-30T16:48:07.571" v="8425" actId="20577"/>
          <ac:spMkLst>
            <pc:docMk/>
            <pc:sldMk cId="2975416620" sldId="298"/>
            <ac:spMk id="3" creationId="{FC62C8F1-E962-666C-6B0C-49C373C98083}"/>
          </ac:spMkLst>
        </pc:spChg>
      </pc:sldChg>
      <pc:sldChg chg="add">
        <pc:chgData name="Procko, Tyler T." userId="34c324ce-7d86-42b7-9036-9ad78cae068d" providerId="ADAL" clId="{FEB17C47-D41A-4B42-ACA0-FBC979C67025}" dt="2024-04-30T16:43:47.111" v="7770"/>
        <pc:sldMkLst>
          <pc:docMk/>
          <pc:sldMk cId="1649999575" sldId="299"/>
        </pc:sldMkLst>
      </pc:sldChg>
      <pc:sldChg chg="modSp add mod">
        <pc:chgData name="Procko, Tyler T." userId="34c324ce-7d86-42b7-9036-9ad78cae068d" providerId="ADAL" clId="{FEB17C47-D41A-4B42-ACA0-FBC979C67025}" dt="2024-04-30T16:50:26.760" v="8726" actId="20577"/>
        <pc:sldMkLst>
          <pc:docMk/>
          <pc:sldMk cId="4113227819" sldId="300"/>
        </pc:sldMkLst>
        <pc:spChg chg="mod">
          <ac:chgData name="Procko, Tyler T." userId="34c324ce-7d86-42b7-9036-9ad78cae068d" providerId="ADAL" clId="{FEB17C47-D41A-4B42-ACA0-FBC979C67025}" dt="2024-04-30T16:48:35.771" v="8437" actId="20577"/>
          <ac:spMkLst>
            <pc:docMk/>
            <pc:sldMk cId="4113227819" sldId="300"/>
            <ac:spMk id="2" creationId="{40ED4C1D-B4BE-AD46-FD86-FBC60F12C20C}"/>
          </ac:spMkLst>
        </pc:spChg>
        <pc:spChg chg="mod">
          <ac:chgData name="Procko, Tyler T." userId="34c324ce-7d86-42b7-9036-9ad78cae068d" providerId="ADAL" clId="{FEB17C47-D41A-4B42-ACA0-FBC979C67025}" dt="2024-04-30T16:50:26.760" v="8726" actId="20577"/>
          <ac:spMkLst>
            <pc:docMk/>
            <pc:sldMk cId="4113227819" sldId="300"/>
            <ac:spMk id="3" creationId="{FC62C8F1-E962-666C-6B0C-49C373C98083}"/>
          </ac:spMkLst>
        </pc:spChg>
      </pc:sldChg>
      <pc:sldChg chg="add del">
        <pc:chgData name="Procko, Tyler T." userId="34c324ce-7d86-42b7-9036-9ad78cae068d" providerId="ADAL" clId="{FEB17C47-D41A-4B42-ACA0-FBC979C67025}" dt="2024-04-30T16:48:59.351" v="8548"/>
        <pc:sldMkLst>
          <pc:docMk/>
          <pc:sldMk cId="3206840083" sldId="30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613ED-8540-4261-87DE-5855B0FB0178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68DC-CECB-4EA6-8C49-9A72A462D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583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613ED-8540-4261-87DE-5855B0FB0178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68DC-CECB-4EA6-8C49-9A72A462D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882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613ED-8540-4261-87DE-5855B0FB0178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68DC-CECB-4EA6-8C49-9A72A462D0DA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64678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613ED-8540-4261-87DE-5855B0FB0178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68DC-CECB-4EA6-8C49-9A72A462D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51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613ED-8540-4261-87DE-5855B0FB0178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68DC-CECB-4EA6-8C49-9A72A462D0D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3440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613ED-8540-4261-87DE-5855B0FB0178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68DC-CECB-4EA6-8C49-9A72A462D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4458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613ED-8540-4261-87DE-5855B0FB0178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68DC-CECB-4EA6-8C49-9A72A462D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949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613ED-8540-4261-87DE-5855B0FB0178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68DC-CECB-4EA6-8C49-9A72A462D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96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613ED-8540-4261-87DE-5855B0FB0178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68DC-CECB-4EA6-8C49-9A72A462D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283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613ED-8540-4261-87DE-5855B0FB0178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68DC-CECB-4EA6-8C49-9A72A462D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985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613ED-8540-4261-87DE-5855B0FB0178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68DC-CECB-4EA6-8C49-9A72A462D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633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613ED-8540-4261-87DE-5855B0FB0178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68DC-CECB-4EA6-8C49-9A72A462D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88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613ED-8540-4261-87DE-5855B0FB0178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68DC-CECB-4EA6-8C49-9A72A462D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01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613ED-8540-4261-87DE-5855B0FB0178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68DC-CECB-4EA6-8C49-9A72A462D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70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613ED-8540-4261-87DE-5855B0FB0178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68DC-CECB-4EA6-8C49-9A72A462D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575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613ED-8540-4261-87DE-5855B0FB0178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68DC-CECB-4EA6-8C49-9A72A462D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486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613ED-8540-4261-87DE-5855B0FB0178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73868DC-CECB-4EA6-8C49-9A72A462D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720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  <p:sldLayoutId id="2147483893" r:id="rId12"/>
    <p:sldLayoutId id="2147483894" r:id="rId13"/>
    <p:sldLayoutId id="2147483895" r:id="rId14"/>
    <p:sldLayoutId id="2147483896" r:id="rId15"/>
    <p:sldLayoutId id="214748389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tampabayparenting.com/pirate-water-taxi-haunted-tour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tampabaydatenightguide.com/tampa-bay-wine-food-festival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orlandodatenightguide.com/mixology-cocktail-class-in-orlando-17223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mailto:tyler@semanticscience.us" TargetMode="External"/><Relationship Id="rId7" Type="http://schemas.openxmlformats.org/officeDocument/2006/relationships/hyperlink" Target="https://chat.openai.com/g/g-JAXADHu7r-hooray-post-categorizer" TargetMode="External"/><Relationship Id="rId2" Type="http://schemas.openxmlformats.org/officeDocument/2006/relationships/hyperlink" Target="mailto:prockotyler@gmail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R0CK0/WebPostOntology/tree/main/ontology" TargetMode="External"/><Relationship Id="rId5" Type="http://schemas.openxmlformats.org/officeDocument/2006/relationships/hyperlink" Target="https://github.com/PR0CK0/WebPostOntology/tree/main/training" TargetMode="External"/><Relationship Id="rId4" Type="http://schemas.openxmlformats.org/officeDocument/2006/relationships/hyperlink" Target="https://github.com/PR0CK0/WebPostOntology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hyperlink" Target="https://chat.openai.com/g/g-JAXADHu7r-hooray-post-categorize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A50B0-37AE-60F8-F94B-FB36897D5B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6778" y="622677"/>
            <a:ext cx="9918441" cy="2387600"/>
          </a:xfrm>
        </p:spPr>
        <p:txBody>
          <a:bodyPr>
            <a:normAutofit/>
          </a:bodyPr>
          <a:lstStyle/>
          <a:p>
            <a:r>
              <a:rPr lang="en-US" sz="4600" b="1" dirty="0">
                <a:latin typeface="Arial" panose="020B0604020202020204" pitchFamily="34" charset="0"/>
                <a:cs typeface="Arial" panose="020B0604020202020204" pitchFamily="34" charset="0"/>
              </a:rPr>
              <a:t>Categorizing Posts in WordPress:</a:t>
            </a:r>
            <a:br>
              <a:rPr lang="en-US" sz="4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600" b="1" dirty="0">
                <a:latin typeface="Arial" panose="020B0604020202020204" pitchFamily="34" charset="0"/>
                <a:cs typeface="Arial" panose="020B0604020202020204" pitchFamily="34" charset="0"/>
              </a:rPr>
              <a:t>How to Use the New Hierarchy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7E487A-E7D1-4B74-E209-78A8020AC6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3198019"/>
            <a:ext cx="9144000" cy="165576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Tyler T. Procko –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Semantic Science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Hooray Media</a:t>
            </a: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April 30</a:t>
            </a:r>
            <a:r>
              <a:rPr lang="en-US" sz="2000" baseline="3000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2024</a:t>
            </a:r>
          </a:p>
        </p:txBody>
      </p:sp>
      <p:pic>
        <p:nvPicPr>
          <p:cNvPr id="10" name="Picture 9" descr="A black and white text&#10;&#10;Description automatically generated">
            <a:extLst>
              <a:ext uri="{FF2B5EF4-FFF2-40B4-BE49-F238E27FC236}">
                <a16:creationId xmlns:a16="http://schemas.microsoft.com/office/drawing/2014/main" id="{4DD6E18A-FC30-2EE6-4CCE-1FE74B2F1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379" y="4766432"/>
            <a:ext cx="2130856" cy="12221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D36DB6-72CA-C7BA-58DE-EB25AC162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766" y="4948897"/>
            <a:ext cx="16383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76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D4C1D-B4BE-AD46-FD86-FBC60F12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Sub-tree: Health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2C8F1-E962-666C-6B0C-49C373C98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717925"/>
          </a:xfrm>
        </p:spPr>
        <p:txBody>
          <a:bodyPr>
            <a:normAutofit/>
          </a:bodyPr>
          <a:lstStyle/>
          <a:p>
            <a:r>
              <a:rPr lang="en-US" dirty="0"/>
              <a:t>For content related to health, like exercise and nutrition</a:t>
            </a:r>
          </a:p>
          <a:p>
            <a:pPr lvl="1"/>
            <a:r>
              <a:rPr lang="en-US" dirty="0"/>
              <a:t>See the Dining sub-tree in a later slide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27A1341F-531D-4E3A-62D0-1F0D26DAE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6799" y="6311900"/>
            <a:ext cx="4514850" cy="365125"/>
          </a:xfrm>
        </p:spPr>
        <p:txBody>
          <a:bodyPr/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Tyler T. Procko - Semantic Science - www.semanticscience.us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3929C-A774-097A-4D22-0878243B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0255" y="6311900"/>
            <a:ext cx="753545" cy="365125"/>
          </a:xfrm>
        </p:spPr>
        <p:txBody>
          <a:bodyPr/>
          <a:lstStyle/>
          <a:p>
            <a:fld id="{244B289D-1BB7-4988-B134-D594D7C0F38B}" type="slidenum">
              <a:rPr lang="en-US" sz="1200" b="1" smtClean="0">
                <a:solidFill>
                  <a:schemeClr val="tx1"/>
                </a:solidFill>
              </a:rPr>
              <a:t>10</a:t>
            </a:fld>
            <a:endParaRPr lang="en-US" sz="1050" b="1" dirty="0">
              <a:solidFill>
                <a:schemeClr val="tx1"/>
              </a:solidFill>
            </a:endParaRPr>
          </a:p>
        </p:txBody>
      </p:sp>
      <p:pic>
        <p:nvPicPr>
          <p:cNvPr id="9" name="Content Placeholder 18" descr="A black and white text&#10;&#10;Description automatically generated">
            <a:extLst>
              <a:ext uri="{FF2B5EF4-FFF2-40B4-BE49-F238E27FC236}">
                <a16:creationId xmlns:a16="http://schemas.microsoft.com/office/drawing/2014/main" id="{9B421633-9A58-25DC-3028-39BE6BA3A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63789"/>
            <a:ext cx="804348" cy="4613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9BD001-FD86-8AC4-060E-3C190C330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2" y="4234129"/>
            <a:ext cx="11245495" cy="138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96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D4C1D-B4BE-AD46-FD86-FBC60F12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Sub-tree: 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2C8F1-E962-666C-6B0C-49C373C98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717925"/>
          </a:xfrm>
        </p:spPr>
        <p:txBody>
          <a:bodyPr>
            <a:normAutofit/>
          </a:bodyPr>
          <a:lstStyle/>
          <a:p>
            <a:r>
              <a:rPr lang="en-US" dirty="0"/>
              <a:t>For the occasional post about content in or around the home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27A1341F-531D-4E3A-62D0-1F0D26DAE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6799" y="6311900"/>
            <a:ext cx="4514850" cy="365125"/>
          </a:xfrm>
        </p:spPr>
        <p:txBody>
          <a:bodyPr/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Tyler T. Procko - Semantic Science - www.semanticscience.us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3929C-A774-097A-4D22-0878243B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0255" y="6311900"/>
            <a:ext cx="753545" cy="365125"/>
          </a:xfrm>
        </p:spPr>
        <p:txBody>
          <a:bodyPr/>
          <a:lstStyle/>
          <a:p>
            <a:fld id="{244B289D-1BB7-4988-B134-D594D7C0F38B}" type="slidenum">
              <a:rPr lang="en-US" sz="1200" b="1" smtClean="0">
                <a:solidFill>
                  <a:schemeClr val="tx1"/>
                </a:solidFill>
              </a:rPr>
              <a:t>11</a:t>
            </a:fld>
            <a:endParaRPr lang="en-US" sz="1050" b="1" dirty="0">
              <a:solidFill>
                <a:schemeClr val="tx1"/>
              </a:solidFill>
            </a:endParaRPr>
          </a:p>
        </p:txBody>
      </p:sp>
      <p:pic>
        <p:nvPicPr>
          <p:cNvPr id="9" name="Content Placeholder 18" descr="A black and white text&#10;&#10;Description automatically generated">
            <a:extLst>
              <a:ext uri="{FF2B5EF4-FFF2-40B4-BE49-F238E27FC236}">
                <a16:creationId xmlns:a16="http://schemas.microsoft.com/office/drawing/2014/main" id="{9B421633-9A58-25DC-3028-39BE6BA3A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63789"/>
            <a:ext cx="804348" cy="461344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55C3BB1-0423-2AAB-D64D-F1CD2A390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912" y="3967272"/>
            <a:ext cx="6362176" cy="192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885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D4C1D-B4BE-AD46-FD86-FBC60F12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Sub-tree: News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2C8F1-E962-666C-6B0C-49C373C98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717925"/>
          </a:xfrm>
        </p:spPr>
        <p:txBody>
          <a:bodyPr>
            <a:normAutofit/>
          </a:bodyPr>
          <a:lstStyle/>
          <a:p>
            <a:r>
              <a:rPr lang="en-US" dirty="0"/>
              <a:t>For the occasional post about public events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27A1341F-531D-4E3A-62D0-1F0D26DAE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6799" y="6311900"/>
            <a:ext cx="4514850" cy="365125"/>
          </a:xfrm>
        </p:spPr>
        <p:txBody>
          <a:bodyPr/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Tyler T. Procko - Semantic Science - www.semanticscience.us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3929C-A774-097A-4D22-0878243B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0255" y="6311900"/>
            <a:ext cx="753545" cy="365125"/>
          </a:xfrm>
        </p:spPr>
        <p:txBody>
          <a:bodyPr/>
          <a:lstStyle/>
          <a:p>
            <a:fld id="{244B289D-1BB7-4988-B134-D594D7C0F38B}" type="slidenum">
              <a:rPr lang="en-US" sz="1200" b="1" smtClean="0">
                <a:solidFill>
                  <a:schemeClr val="tx1"/>
                </a:solidFill>
              </a:rPr>
              <a:t>12</a:t>
            </a:fld>
            <a:endParaRPr lang="en-US" sz="1050" b="1" dirty="0">
              <a:solidFill>
                <a:schemeClr val="tx1"/>
              </a:solidFill>
            </a:endParaRPr>
          </a:p>
        </p:txBody>
      </p:sp>
      <p:pic>
        <p:nvPicPr>
          <p:cNvPr id="9" name="Content Placeholder 18" descr="A black and white text&#10;&#10;Description automatically generated">
            <a:extLst>
              <a:ext uri="{FF2B5EF4-FFF2-40B4-BE49-F238E27FC236}">
                <a16:creationId xmlns:a16="http://schemas.microsoft.com/office/drawing/2014/main" id="{9B421633-9A58-25DC-3028-39BE6BA3A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63789"/>
            <a:ext cx="804348" cy="461344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763445E8-A5E6-2C3D-9B16-02825E3E3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137" y="3778250"/>
            <a:ext cx="4843725" cy="167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758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D4C1D-B4BE-AD46-FD86-FBC60F12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Sub-tree: People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2C8F1-E962-666C-6B0C-49C373C98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717925"/>
          </a:xfrm>
        </p:spPr>
        <p:txBody>
          <a:bodyPr>
            <a:normAutofit/>
          </a:bodyPr>
          <a:lstStyle/>
          <a:p>
            <a:r>
              <a:rPr lang="en-US" dirty="0"/>
              <a:t>For highlighting interesting people</a:t>
            </a:r>
          </a:p>
          <a:p>
            <a:pPr lvl="1"/>
            <a:r>
              <a:rPr lang="en-US" dirty="0"/>
              <a:t>Occupations has a limited number of terms but can be expanded easily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27A1341F-531D-4E3A-62D0-1F0D26DAE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6799" y="6311900"/>
            <a:ext cx="4514850" cy="365125"/>
          </a:xfrm>
        </p:spPr>
        <p:txBody>
          <a:bodyPr/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Tyler T. Procko - Semantic Science - www.semanticscience.us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3929C-A774-097A-4D22-0878243B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0255" y="6311900"/>
            <a:ext cx="753545" cy="365125"/>
          </a:xfrm>
        </p:spPr>
        <p:txBody>
          <a:bodyPr/>
          <a:lstStyle/>
          <a:p>
            <a:fld id="{244B289D-1BB7-4988-B134-D594D7C0F38B}" type="slidenum">
              <a:rPr lang="en-US" sz="1200" b="1" smtClean="0">
                <a:solidFill>
                  <a:schemeClr val="tx1"/>
                </a:solidFill>
              </a:rPr>
              <a:t>13</a:t>
            </a:fld>
            <a:endParaRPr lang="en-US" sz="1050" b="1" dirty="0">
              <a:solidFill>
                <a:schemeClr val="tx1"/>
              </a:solidFill>
            </a:endParaRPr>
          </a:p>
        </p:txBody>
      </p:sp>
      <p:pic>
        <p:nvPicPr>
          <p:cNvPr id="9" name="Content Placeholder 18" descr="A black and white text&#10;&#10;Description automatically generated">
            <a:extLst>
              <a:ext uri="{FF2B5EF4-FFF2-40B4-BE49-F238E27FC236}">
                <a16:creationId xmlns:a16="http://schemas.microsoft.com/office/drawing/2014/main" id="{9B421633-9A58-25DC-3028-39BE6BA3A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63789"/>
            <a:ext cx="804348" cy="461344"/>
          </a:xfrm>
          <a:prstGeom prst="rect">
            <a:avLst/>
          </a:prstGeom>
        </p:spPr>
      </p:pic>
      <p:pic>
        <p:nvPicPr>
          <p:cNvPr id="6" name="Picture 5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6666A09A-4003-84B1-3D41-7AE5502F1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59643"/>
            <a:ext cx="12192000" cy="334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32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D4C1D-B4BE-AD46-FD86-FBC60F12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Sub-tree: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2C8F1-E962-666C-6B0C-49C373C98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717925"/>
          </a:xfrm>
        </p:spPr>
        <p:txBody>
          <a:bodyPr>
            <a:normAutofit/>
          </a:bodyPr>
          <a:lstStyle/>
          <a:p>
            <a:r>
              <a:rPr lang="en-US" dirty="0"/>
              <a:t>For noting a particular city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27A1341F-531D-4E3A-62D0-1F0D26DAE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6799" y="6311900"/>
            <a:ext cx="4514850" cy="365125"/>
          </a:xfrm>
        </p:spPr>
        <p:txBody>
          <a:bodyPr/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Tyler T. Procko - Semantic Science - www.semanticscience.us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3929C-A774-097A-4D22-0878243B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0255" y="6311900"/>
            <a:ext cx="753545" cy="365125"/>
          </a:xfrm>
        </p:spPr>
        <p:txBody>
          <a:bodyPr/>
          <a:lstStyle/>
          <a:p>
            <a:fld id="{244B289D-1BB7-4988-B134-D594D7C0F38B}" type="slidenum">
              <a:rPr lang="en-US" sz="1200" b="1" smtClean="0">
                <a:solidFill>
                  <a:schemeClr val="tx1"/>
                </a:solidFill>
              </a:rPr>
              <a:t>14</a:t>
            </a:fld>
            <a:endParaRPr lang="en-US" sz="1050" b="1" dirty="0">
              <a:solidFill>
                <a:schemeClr val="tx1"/>
              </a:solidFill>
            </a:endParaRPr>
          </a:p>
        </p:txBody>
      </p:sp>
      <p:pic>
        <p:nvPicPr>
          <p:cNvPr id="9" name="Content Placeholder 18" descr="A black and white text&#10;&#10;Description automatically generated">
            <a:extLst>
              <a:ext uri="{FF2B5EF4-FFF2-40B4-BE49-F238E27FC236}">
                <a16:creationId xmlns:a16="http://schemas.microsoft.com/office/drawing/2014/main" id="{9B421633-9A58-25DC-3028-39BE6BA3A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63789"/>
            <a:ext cx="804348" cy="46134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55BD7FA-6EDC-4AC4-0442-8ECD94DD7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142" y="549352"/>
            <a:ext cx="9270467" cy="576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75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D4C1D-B4BE-AD46-FD86-FBC60F12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Sub-tree: Special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2C8F1-E962-666C-6B0C-49C373C98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717925"/>
          </a:xfrm>
        </p:spPr>
        <p:txBody>
          <a:bodyPr>
            <a:normAutofit/>
          </a:bodyPr>
          <a:lstStyle/>
          <a:p>
            <a:r>
              <a:rPr lang="en-US" dirty="0"/>
              <a:t>For reserved content and special descriptors used in the past by Hooray authors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27A1341F-531D-4E3A-62D0-1F0D26DAE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6799" y="6311900"/>
            <a:ext cx="4514850" cy="365125"/>
          </a:xfrm>
        </p:spPr>
        <p:txBody>
          <a:bodyPr/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Tyler T. Procko - Semantic Science - www.semanticscience.us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3929C-A774-097A-4D22-0878243B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0255" y="6311900"/>
            <a:ext cx="753545" cy="365125"/>
          </a:xfrm>
        </p:spPr>
        <p:txBody>
          <a:bodyPr/>
          <a:lstStyle/>
          <a:p>
            <a:fld id="{244B289D-1BB7-4988-B134-D594D7C0F38B}" type="slidenum">
              <a:rPr lang="en-US" sz="1200" b="1" smtClean="0">
                <a:solidFill>
                  <a:schemeClr val="tx1"/>
                </a:solidFill>
              </a:rPr>
              <a:t>15</a:t>
            </a:fld>
            <a:endParaRPr lang="en-US" sz="1050" b="1" dirty="0">
              <a:solidFill>
                <a:schemeClr val="tx1"/>
              </a:solidFill>
            </a:endParaRPr>
          </a:p>
        </p:txBody>
      </p:sp>
      <p:pic>
        <p:nvPicPr>
          <p:cNvPr id="9" name="Content Placeholder 18" descr="A black and white text&#10;&#10;Description automatically generated">
            <a:extLst>
              <a:ext uri="{FF2B5EF4-FFF2-40B4-BE49-F238E27FC236}">
                <a16:creationId xmlns:a16="http://schemas.microsoft.com/office/drawing/2014/main" id="{9B421633-9A58-25DC-3028-39BE6BA3A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63789"/>
            <a:ext cx="804348" cy="461344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8310925-0F98-156D-2334-DECDF1C14B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320" y="3232150"/>
            <a:ext cx="577936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173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D4C1D-B4BE-AD46-FD86-FBC60F12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“Sub-tree”: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2C8F1-E962-666C-6B0C-49C373C98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717925"/>
          </a:xfrm>
        </p:spPr>
        <p:txBody>
          <a:bodyPr>
            <a:normAutofit/>
          </a:bodyPr>
          <a:lstStyle/>
          <a:p>
            <a:r>
              <a:rPr lang="en-US" dirty="0"/>
              <a:t>A general top-level term to catch anything relating to work, employment, etc.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27A1341F-531D-4E3A-62D0-1F0D26DAE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6799" y="6311900"/>
            <a:ext cx="4514850" cy="365125"/>
          </a:xfrm>
        </p:spPr>
        <p:txBody>
          <a:bodyPr/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Tyler T. Procko - Semantic Science - www.semanticscience.us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3929C-A774-097A-4D22-0878243B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0255" y="6311900"/>
            <a:ext cx="753545" cy="365125"/>
          </a:xfrm>
        </p:spPr>
        <p:txBody>
          <a:bodyPr/>
          <a:lstStyle/>
          <a:p>
            <a:fld id="{244B289D-1BB7-4988-B134-D594D7C0F38B}" type="slidenum">
              <a:rPr lang="en-US" sz="1200" b="1" smtClean="0">
                <a:solidFill>
                  <a:schemeClr val="tx1"/>
                </a:solidFill>
              </a:rPr>
              <a:t>16</a:t>
            </a:fld>
            <a:endParaRPr lang="en-US" sz="1050" b="1" dirty="0">
              <a:solidFill>
                <a:schemeClr val="tx1"/>
              </a:solidFill>
            </a:endParaRPr>
          </a:p>
        </p:txBody>
      </p:sp>
      <p:pic>
        <p:nvPicPr>
          <p:cNvPr id="9" name="Content Placeholder 18" descr="A black and white text&#10;&#10;Description automatically generated">
            <a:extLst>
              <a:ext uri="{FF2B5EF4-FFF2-40B4-BE49-F238E27FC236}">
                <a16:creationId xmlns:a16="http://schemas.microsoft.com/office/drawing/2014/main" id="{9B421633-9A58-25DC-3028-39BE6BA3A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63789"/>
            <a:ext cx="804348" cy="46134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FDB6CA3-3FDD-7F77-AEFB-F924F36876CD}"/>
              </a:ext>
            </a:extLst>
          </p:cNvPr>
          <p:cNvSpPr/>
          <p:nvPr/>
        </p:nvSpPr>
        <p:spPr>
          <a:xfrm>
            <a:off x="5143500" y="3900244"/>
            <a:ext cx="1905000" cy="393700"/>
          </a:xfrm>
          <a:prstGeom prst="roundRect">
            <a:avLst/>
          </a:prstGeom>
          <a:solidFill>
            <a:schemeClr val="tx1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Work</a:t>
            </a:r>
          </a:p>
        </p:txBody>
      </p:sp>
    </p:spTree>
    <p:extLst>
      <p:ext uri="{BB962C8B-B14F-4D97-AF65-F5344CB8AC3E}">
        <p14:creationId xmlns:p14="http://schemas.microsoft.com/office/powerpoint/2010/main" val="2704924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D4C1D-B4BE-AD46-FD86-FBC60F12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Sub-tree: Things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2C8F1-E962-666C-6B0C-49C373C98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71792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largest sub-tree</a:t>
            </a:r>
          </a:p>
          <a:p>
            <a:r>
              <a:rPr lang="en-US" dirty="0"/>
              <a:t>Too complicated for one slide, so it is broken apart</a:t>
            </a:r>
          </a:p>
          <a:p>
            <a:pPr lvl="1"/>
            <a:r>
              <a:rPr lang="en-US" dirty="0"/>
              <a:t>Books, Dancing, Games, Movies, Science, Technology and Volunteer have no sub-terms</a:t>
            </a:r>
          </a:p>
          <a:p>
            <a:pPr lvl="1"/>
            <a:r>
              <a:rPr lang="en-US" dirty="0"/>
              <a:t>Dining</a:t>
            </a:r>
          </a:p>
          <a:p>
            <a:pPr lvl="1"/>
            <a:r>
              <a:rPr lang="en-US" dirty="0"/>
              <a:t>Events</a:t>
            </a:r>
          </a:p>
          <a:p>
            <a:pPr lvl="1"/>
            <a:r>
              <a:rPr lang="en-US" dirty="0"/>
              <a:t>Holidays</a:t>
            </a:r>
          </a:p>
          <a:p>
            <a:pPr lvl="1"/>
            <a:r>
              <a:rPr lang="en-US" dirty="0"/>
              <a:t>Locations</a:t>
            </a:r>
          </a:p>
          <a:p>
            <a:pPr lvl="1"/>
            <a:r>
              <a:rPr lang="en-US" dirty="0"/>
              <a:t>Recreational Classes</a:t>
            </a:r>
          </a:p>
          <a:p>
            <a:pPr lvl="1"/>
            <a:r>
              <a:rPr lang="en-US" dirty="0"/>
              <a:t>Scene</a:t>
            </a:r>
          </a:p>
          <a:p>
            <a:pPr lvl="1"/>
            <a:r>
              <a:rPr lang="en-US" dirty="0"/>
              <a:t>Seasons</a:t>
            </a:r>
          </a:p>
          <a:p>
            <a:pPr lvl="1"/>
            <a:r>
              <a:rPr lang="en-US" dirty="0"/>
              <a:t>Shopping</a:t>
            </a:r>
          </a:p>
          <a:p>
            <a:pPr lvl="1"/>
            <a:r>
              <a:rPr lang="en-US" dirty="0"/>
              <a:t>Sports</a:t>
            </a:r>
          </a:p>
          <a:p>
            <a:pPr lvl="1"/>
            <a:r>
              <a:rPr lang="en-US" dirty="0"/>
              <a:t>Travel</a:t>
            </a:r>
          </a:p>
          <a:p>
            <a:pPr lvl="1"/>
            <a:r>
              <a:rPr lang="en-US" dirty="0"/>
              <a:t>See next slides for these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27A1341F-531D-4E3A-62D0-1F0D26DAE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6799" y="6311900"/>
            <a:ext cx="4514850" cy="365125"/>
          </a:xfrm>
        </p:spPr>
        <p:txBody>
          <a:bodyPr/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Tyler T. Procko - Semantic Science - www.semanticscience.us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3929C-A774-097A-4D22-0878243B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0255" y="6311900"/>
            <a:ext cx="753545" cy="365125"/>
          </a:xfrm>
        </p:spPr>
        <p:txBody>
          <a:bodyPr/>
          <a:lstStyle/>
          <a:p>
            <a:fld id="{244B289D-1BB7-4988-B134-D594D7C0F38B}" type="slidenum">
              <a:rPr lang="en-US" sz="1200" b="1" smtClean="0">
                <a:solidFill>
                  <a:schemeClr val="tx1"/>
                </a:solidFill>
              </a:rPr>
              <a:t>17</a:t>
            </a:fld>
            <a:endParaRPr lang="en-US" sz="1050" b="1" dirty="0">
              <a:solidFill>
                <a:schemeClr val="tx1"/>
              </a:solidFill>
            </a:endParaRPr>
          </a:p>
        </p:txBody>
      </p:sp>
      <p:pic>
        <p:nvPicPr>
          <p:cNvPr id="9" name="Content Placeholder 18" descr="A black and white text&#10;&#10;Description automatically generated">
            <a:extLst>
              <a:ext uri="{FF2B5EF4-FFF2-40B4-BE49-F238E27FC236}">
                <a16:creationId xmlns:a16="http://schemas.microsoft.com/office/drawing/2014/main" id="{9B421633-9A58-25DC-3028-39BE6BA3A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63789"/>
            <a:ext cx="804348" cy="461344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560CF27-378C-275F-3599-26A2FF679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619" y="180975"/>
            <a:ext cx="3095181" cy="637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690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D4C1D-B4BE-AD46-FD86-FBC60F12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Things To Do Sub-tree: Dining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2C8F1-E962-666C-6B0C-49C373C98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717925"/>
          </a:xfrm>
        </p:spPr>
        <p:txBody>
          <a:bodyPr>
            <a:normAutofit/>
          </a:bodyPr>
          <a:lstStyle/>
          <a:p>
            <a:r>
              <a:rPr lang="en-US" dirty="0"/>
              <a:t>For anything related to food, drink, places to eat, etc.</a:t>
            </a:r>
          </a:p>
          <a:p>
            <a:r>
              <a:rPr lang="en-US" dirty="0"/>
              <a:t>Allows for the description of cuisine types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27A1341F-531D-4E3A-62D0-1F0D26DAE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6799" y="6311900"/>
            <a:ext cx="4514850" cy="365125"/>
          </a:xfrm>
        </p:spPr>
        <p:txBody>
          <a:bodyPr/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Tyler T. Procko - Semantic Science - www.semanticscience.us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3929C-A774-097A-4D22-0878243B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0255" y="6311900"/>
            <a:ext cx="753545" cy="365125"/>
          </a:xfrm>
        </p:spPr>
        <p:txBody>
          <a:bodyPr/>
          <a:lstStyle/>
          <a:p>
            <a:fld id="{244B289D-1BB7-4988-B134-D594D7C0F38B}" type="slidenum">
              <a:rPr lang="en-US" sz="1200" b="1" smtClean="0">
                <a:solidFill>
                  <a:schemeClr val="tx1"/>
                </a:solidFill>
              </a:rPr>
              <a:t>18</a:t>
            </a:fld>
            <a:endParaRPr lang="en-US" sz="1050" b="1" dirty="0">
              <a:solidFill>
                <a:schemeClr val="tx1"/>
              </a:solidFill>
            </a:endParaRPr>
          </a:p>
        </p:txBody>
      </p:sp>
      <p:pic>
        <p:nvPicPr>
          <p:cNvPr id="9" name="Content Placeholder 18" descr="A black and white text&#10;&#10;Description automatically generated">
            <a:extLst>
              <a:ext uri="{FF2B5EF4-FFF2-40B4-BE49-F238E27FC236}">
                <a16:creationId xmlns:a16="http://schemas.microsoft.com/office/drawing/2014/main" id="{9B421633-9A58-25DC-3028-39BE6BA3A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63789"/>
            <a:ext cx="804348" cy="46134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1F50F8A-54CB-A827-9F02-5D6706A07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998" y="1533383"/>
            <a:ext cx="9221707" cy="473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425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D4C1D-B4BE-AD46-FD86-FBC60F12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Things To Do Sub-tree :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2C8F1-E962-666C-6B0C-49C373C98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717925"/>
          </a:xfrm>
        </p:spPr>
        <p:txBody>
          <a:bodyPr>
            <a:normAutofit/>
          </a:bodyPr>
          <a:lstStyle/>
          <a:p>
            <a:r>
              <a:rPr lang="en-US" dirty="0"/>
              <a:t>For particular events that are unique from locations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27A1341F-531D-4E3A-62D0-1F0D26DAE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6799" y="6311900"/>
            <a:ext cx="4514850" cy="365125"/>
          </a:xfrm>
        </p:spPr>
        <p:txBody>
          <a:bodyPr/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Tyler T. Procko - Semantic Science - www.semanticscience.us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3929C-A774-097A-4D22-0878243B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0255" y="6311900"/>
            <a:ext cx="753545" cy="365125"/>
          </a:xfrm>
        </p:spPr>
        <p:txBody>
          <a:bodyPr/>
          <a:lstStyle/>
          <a:p>
            <a:fld id="{244B289D-1BB7-4988-B134-D594D7C0F38B}" type="slidenum">
              <a:rPr lang="en-US" sz="1200" b="1" smtClean="0">
                <a:solidFill>
                  <a:schemeClr val="tx1"/>
                </a:solidFill>
              </a:rPr>
              <a:t>19</a:t>
            </a:fld>
            <a:endParaRPr lang="en-US" sz="1050" b="1" dirty="0">
              <a:solidFill>
                <a:schemeClr val="tx1"/>
              </a:solidFill>
            </a:endParaRPr>
          </a:p>
        </p:txBody>
      </p:sp>
      <p:pic>
        <p:nvPicPr>
          <p:cNvPr id="9" name="Content Placeholder 18" descr="A black and white text&#10;&#10;Description automatically generated">
            <a:extLst>
              <a:ext uri="{FF2B5EF4-FFF2-40B4-BE49-F238E27FC236}">
                <a16:creationId xmlns:a16="http://schemas.microsoft.com/office/drawing/2014/main" id="{9B421633-9A58-25DC-3028-39BE6BA3A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63789"/>
            <a:ext cx="804348" cy="461344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B64DBD8-6FC1-A399-F71C-765153316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3060700"/>
            <a:ext cx="954405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4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D4C1D-B4BE-AD46-FD86-FBC60F12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Overview and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2C8F1-E962-666C-6B0C-49C373C98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78058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Content authors write for Hooray Media in WordPress and post it to the Web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Until now, authors across the four Hooray sites have categorized (or tagged) their posts randomly, often with very strange terms</a:t>
            </a:r>
          </a:p>
          <a:p>
            <a:pPr lvl="1" algn="just"/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Tampa Bay Parenting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111 categories, 0 tags</a:t>
            </a:r>
          </a:p>
          <a:p>
            <a:pPr lvl="1" algn="just"/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Tampa Bay Date Night Guide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12 categories, 67 tags</a:t>
            </a:r>
          </a:p>
          <a:p>
            <a:pPr lvl="1" algn="just"/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Orlando Parenting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33 categories, 4 tags</a:t>
            </a:r>
          </a:p>
          <a:p>
            <a:pPr lvl="1" algn="just"/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Orlando Date Night Guide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21 categories, 307 tags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is some overlap, but many of the categories/tags are only used once</a:t>
            </a:r>
          </a:p>
          <a:p>
            <a:pPr lvl="1"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Like “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orlando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-restaurants-date-night”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27A1341F-531D-4E3A-62D0-1F0D26DAE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6799" y="6311900"/>
            <a:ext cx="4514850" cy="365125"/>
          </a:xfrm>
        </p:spPr>
        <p:txBody>
          <a:bodyPr/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Tyler T. Procko - Semantic Science - www.semanticscience.us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3929C-A774-097A-4D22-0878243B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0255" y="6311900"/>
            <a:ext cx="753545" cy="365125"/>
          </a:xfrm>
        </p:spPr>
        <p:txBody>
          <a:bodyPr/>
          <a:lstStyle/>
          <a:p>
            <a:fld id="{244B289D-1BB7-4988-B134-D594D7C0F38B}" type="slidenum">
              <a:rPr lang="en-US" sz="1200" b="1" smtClean="0">
                <a:solidFill>
                  <a:schemeClr val="tx1"/>
                </a:solidFill>
              </a:rPr>
              <a:t>2</a:t>
            </a:fld>
            <a:endParaRPr lang="en-US" sz="1050" b="1" dirty="0">
              <a:solidFill>
                <a:schemeClr val="tx1"/>
              </a:solidFill>
            </a:endParaRPr>
          </a:p>
        </p:txBody>
      </p:sp>
      <p:pic>
        <p:nvPicPr>
          <p:cNvPr id="9" name="Content Placeholder 18" descr="A black and white text&#10;&#10;Description automatically generated">
            <a:extLst>
              <a:ext uri="{FF2B5EF4-FFF2-40B4-BE49-F238E27FC236}">
                <a16:creationId xmlns:a16="http://schemas.microsoft.com/office/drawing/2014/main" id="{9B421633-9A58-25DC-3028-39BE6BA3A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63789"/>
            <a:ext cx="804348" cy="46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196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D4C1D-B4BE-AD46-FD86-FBC60F12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Things To Do Sub-tree: Holidays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2C8F1-E962-666C-6B0C-49C373C98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717925"/>
          </a:xfrm>
        </p:spPr>
        <p:txBody>
          <a:bodyPr>
            <a:normAutofit/>
          </a:bodyPr>
          <a:lstStyle/>
          <a:p>
            <a:r>
              <a:rPr lang="en-US" dirty="0"/>
              <a:t>For the major holidays</a:t>
            </a:r>
          </a:p>
          <a:p>
            <a:pPr lvl="1"/>
            <a:r>
              <a:rPr lang="en-US" dirty="0"/>
              <a:t>Also includes important holiday aspects, like Christmas Lights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27A1341F-531D-4E3A-62D0-1F0D26DAE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6799" y="6311900"/>
            <a:ext cx="4514850" cy="365125"/>
          </a:xfrm>
        </p:spPr>
        <p:txBody>
          <a:bodyPr/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Tyler T. Procko - Semantic Science - www.semanticscience.us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3929C-A774-097A-4D22-0878243B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0255" y="6311900"/>
            <a:ext cx="753545" cy="365125"/>
          </a:xfrm>
        </p:spPr>
        <p:txBody>
          <a:bodyPr/>
          <a:lstStyle/>
          <a:p>
            <a:fld id="{244B289D-1BB7-4988-B134-D594D7C0F38B}" type="slidenum">
              <a:rPr lang="en-US" sz="1200" b="1" smtClean="0">
                <a:solidFill>
                  <a:schemeClr val="tx1"/>
                </a:solidFill>
              </a:rPr>
              <a:t>20</a:t>
            </a:fld>
            <a:endParaRPr lang="en-US" sz="1050" b="1" dirty="0">
              <a:solidFill>
                <a:schemeClr val="tx1"/>
              </a:solidFill>
            </a:endParaRPr>
          </a:p>
        </p:txBody>
      </p:sp>
      <p:pic>
        <p:nvPicPr>
          <p:cNvPr id="9" name="Content Placeholder 18" descr="A black and white text&#10;&#10;Description automatically generated">
            <a:extLst>
              <a:ext uri="{FF2B5EF4-FFF2-40B4-BE49-F238E27FC236}">
                <a16:creationId xmlns:a16="http://schemas.microsoft.com/office/drawing/2014/main" id="{9B421633-9A58-25DC-3028-39BE6BA3A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63789"/>
            <a:ext cx="804348" cy="46134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741E2A6-152C-0223-5E94-6698FA8CC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1" y="708829"/>
            <a:ext cx="8596668" cy="555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8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D4C1D-B4BE-AD46-FD86-FBC60F12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Things To Do Sub-tree: 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2C8F1-E962-666C-6B0C-49C373C98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717925"/>
          </a:xfrm>
        </p:spPr>
        <p:txBody>
          <a:bodyPr>
            <a:normAutofit/>
          </a:bodyPr>
          <a:lstStyle/>
          <a:p>
            <a:r>
              <a:rPr lang="en-US" dirty="0"/>
              <a:t>For locations people go to “to do stuff”, mostly for fun or leisure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27A1341F-531D-4E3A-62D0-1F0D26DAE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6799" y="6311900"/>
            <a:ext cx="4514850" cy="365125"/>
          </a:xfrm>
        </p:spPr>
        <p:txBody>
          <a:bodyPr/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Tyler T. Procko - Semantic Science - www.semanticscience.us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3929C-A774-097A-4D22-0878243B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0255" y="6311900"/>
            <a:ext cx="753545" cy="365125"/>
          </a:xfrm>
        </p:spPr>
        <p:txBody>
          <a:bodyPr/>
          <a:lstStyle/>
          <a:p>
            <a:fld id="{244B289D-1BB7-4988-B134-D594D7C0F38B}" type="slidenum">
              <a:rPr lang="en-US" sz="1200" b="1" smtClean="0">
                <a:solidFill>
                  <a:schemeClr val="tx1"/>
                </a:solidFill>
              </a:rPr>
              <a:t>21</a:t>
            </a:fld>
            <a:endParaRPr lang="en-US" sz="1050" b="1" dirty="0">
              <a:solidFill>
                <a:schemeClr val="tx1"/>
              </a:solidFill>
            </a:endParaRPr>
          </a:p>
        </p:txBody>
      </p:sp>
      <p:pic>
        <p:nvPicPr>
          <p:cNvPr id="9" name="Content Placeholder 18" descr="A black and white text&#10;&#10;Description automatically generated">
            <a:extLst>
              <a:ext uri="{FF2B5EF4-FFF2-40B4-BE49-F238E27FC236}">
                <a16:creationId xmlns:a16="http://schemas.microsoft.com/office/drawing/2014/main" id="{9B421633-9A58-25DC-3028-39BE6BA3A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63789"/>
            <a:ext cx="804348" cy="461344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29181E5-A14A-C94B-4E11-AEFD7A7CA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487" y="2107108"/>
            <a:ext cx="9801473" cy="408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74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D4C1D-B4BE-AD46-FD86-FBC60F12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603317" cy="13208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Things To Do Sub-tree: Recreational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2C8F1-E962-666C-6B0C-49C373C98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717925"/>
          </a:xfrm>
        </p:spPr>
        <p:txBody>
          <a:bodyPr>
            <a:normAutofit/>
          </a:bodyPr>
          <a:lstStyle/>
          <a:p>
            <a:r>
              <a:rPr lang="en-US" dirty="0"/>
              <a:t>For group sessions centering around particular interests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27A1341F-531D-4E3A-62D0-1F0D26DAE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6799" y="6311900"/>
            <a:ext cx="4514850" cy="365125"/>
          </a:xfrm>
        </p:spPr>
        <p:txBody>
          <a:bodyPr/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Tyler T. Procko - Semantic Science - www.semanticscience.us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3929C-A774-097A-4D22-0878243B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0255" y="6311900"/>
            <a:ext cx="753545" cy="365125"/>
          </a:xfrm>
        </p:spPr>
        <p:txBody>
          <a:bodyPr/>
          <a:lstStyle/>
          <a:p>
            <a:fld id="{244B289D-1BB7-4988-B134-D594D7C0F38B}" type="slidenum">
              <a:rPr lang="en-US" sz="1200" b="1" smtClean="0">
                <a:solidFill>
                  <a:schemeClr val="tx1"/>
                </a:solidFill>
              </a:rPr>
              <a:t>22</a:t>
            </a:fld>
            <a:endParaRPr lang="en-US" sz="1050" b="1" dirty="0">
              <a:solidFill>
                <a:schemeClr val="tx1"/>
              </a:solidFill>
            </a:endParaRPr>
          </a:p>
        </p:txBody>
      </p:sp>
      <p:pic>
        <p:nvPicPr>
          <p:cNvPr id="9" name="Content Placeholder 18" descr="A black and white text&#10;&#10;Description automatically generated">
            <a:extLst>
              <a:ext uri="{FF2B5EF4-FFF2-40B4-BE49-F238E27FC236}">
                <a16:creationId xmlns:a16="http://schemas.microsoft.com/office/drawing/2014/main" id="{9B421633-9A58-25DC-3028-39BE6BA3A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63789"/>
            <a:ext cx="804348" cy="461344"/>
          </a:xfrm>
          <a:prstGeom prst="rect">
            <a:avLst/>
          </a:prstGeom>
        </p:spPr>
      </p:pic>
      <p:pic>
        <p:nvPicPr>
          <p:cNvPr id="7" name="Picture 6" descr="A white and blue text on a black background&#10;&#10;Description automatically generated">
            <a:extLst>
              <a:ext uri="{FF2B5EF4-FFF2-40B4-BE49-F238E27FC236}">
                <a16:creationId xmlns:a16="http://schemas.microsoft.com/office/drawing/2014/main" id="{A9D23C5F-FBF0-ED55-9F33-EB65ED5C6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912" y="4303469"/>
            <a:ext cx="749617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462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D4C1D-B4BE-AD46-FD86-FBC60F12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Things To Do Sub-tree: Scene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2C8F1-E962-666C-6B0C-49C373C98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717925"/>
          </a:xfrm>
        </p:spPr>
        <p:txBody>
          <a:bodyPr>
            <a:normAutofit/>
          </a:bodyPr>
          <a:lstStyle/>
          <a:p>
            <a:r>
              <a:rPr lang="en-US" dirty="0"/>
              <a:t>A useful term if an author wants to categorize something based on the scene</a:t>
            </a:r>
          </a:p>
          <a:p>
            <a:pPr lvl="1"/>
            <a:r>
              <a:rPr lang="en-US" dirty="0"/>
              <a:t>Indoor</a:t>
            </a:r>
          </a:p>
          <a:p>
            <a:pPr lvl="1"/>
            <a:r>
              <a:rPr lang="en-US" dirty="0"/>
              <a:t>Outdoor</a:t>
            </a:r>
          </a:p>
          <a:p>
            <a:pPr lvl="1"/>
            <a:r>
              <a:rPr lang="en-US" dirty="0"/>
              <a:t>Waterfront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27A1341F-531D-4E3A-62D0-1F0D26DAE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6799" y="6311900"/>
            <a:ext cx="4514850" cy="365125"/>
          </a:xfrm>
        </p:spPr>
        <p:txBody>
          <a:bodyPr/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Tyler T. Procko - Semantic Science - www.semanticscience.us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3929C-A774-097A-4D22-0878243B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0255" y="6311900"/>
            <a:ext cx="753545" cy="365125"/>
          </a:xfrm>
        </p:spPr>
        <p:txBody>
          <a:bodyPr/>
          <a:lstStyle/>
          <a:p>
            <a:fld id="{244B289D-1BB7-4988-B134-D594D7C0F38B}" type="slidenum">
              <a:rPr lang="en-US" sz="1200" b="1" smtClean="0">
                <a:solidFill>
                  <a:schemeClr val="tx1"/>
                </a:solidFill>
              </a:rPr>
              <a:t>23</a:t>
            </a:fld>
            <a:endParaRPr lang="en-US" sz="1050" b="1" dirty="0">
              <a:solidFill>
                <a:schemeClr val="tx1"/>
              </a:solidFill>
            </a:endParaRPr>
          </a:p>
        </p:txBody>
      </p:sp>
      <p:pic>
        <p:nvPicPr>
          <p:cNvPr id="9" name="Content Placeholder 18" descr="A black and white text&#10;&#10;Description automatically generated">
            <a:extLst>
              <a:ext uri="{FF2B5EF4-FFF2-40B4-BE49-F238E27FC236}">
                <a16:creationId xmlns:a16="http://schemas.microsoft.com/office/drawing/2014/main" id="{9B421633-9A58-25DC-3028-39BE6BA3A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63789"/>
            <a:ext cx="804348" cy="461344"/>
          </a:xfrm>
          <a:prstGeom prst="rect">
            <a:avLst/>
          </a:prstGeom>
        </p:spPr>
      </p:pic>
      <p:pic>
        <p:nvPicPr>
          <p:cNvPr id="6" name="Picture 5" descr="A white rectangular box with blue text&#10;&#10;Description automatically generated">
            <a:extLst>
              <a:ext uri="{FF2B5EF4-FFF2-40B4-BE49-F238E27FC236}">
                <a16:creationId xmlns:a16="http://schemas.microsoft.com/office/drawing/2014/main" id="{2787E529-BCEE-3F47-FB44-1EDF78B56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387" y="4013201"/>
            <a:ext cx="599122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08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D4C1D-B4BE-AD46-FD86-FBC60F12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Things To Do Sub-tree: Seasons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2C8F1-E962-666C-6B0C-49C373C98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717925"/>
          </a:xfrm>
        </p:spPr>
        <p:txBody>
          <a:bodyPr>
            <a:normAutofit/>
          </a:bodyPr>
          <a:lstStyle/>
          <a:p>
            <a:r>
              <a:rPr lang="en-US" dirty="0"/>
              <a:t>Useful for seasonal content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27A1341F-531D-4E3A-62D0-1F0D26DAE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6799" y="6311900"/>
            <a:ext cx="4514850" cy="365125"/>
          </a:xfrm>
        </p:spPr>
        <p:txBody>
          <a:bodyPr/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Tyler T. Procko - Semantic Science - www.semanticscience.us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3929C-A774-097A-4D22-0878243B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0255" y="6311900"/>
            <a:ext cx="753545" cy="365125"/>
          </a:xfrm>
        </p:spPr>
        <p:txBody>
          <a:bodyPr/>
          <a:lstStyle/>
          <a:p>
            <a:fld id="{244B289D-1BB7-4988-B134-D594D7C0F38B}" type="slidenum">
              <a:rPr lang="en-US" sz="1200" b="1" smtClean="0">
                <a:solidFill>
                  <a:schemeClr val="tx1"/>
                </a:solidFill>
              </a:rPr>
              <a:t>24</a:t>
            </a:fld>
            <a:endParaRPr lang="en-US" sz="1050" b="1" dirty="0">
              <a:solidFill>
                <a:schemeClr val="tx1"/>
              </a:solidFill>
            </a:endParaRPr>
          </a:p>
        </p:txBody>
      </p:sp>
      <p:pic>
        <p:nvPicPr>
          <p:cNvPr id="9" name="Content Placeholder 18" descr="A black and white text&#10;&#10;Description automatically generated">
            <a:extLst>
              <a:ext uri="{FF2B5EF4-FFF2-40B4-BE49-F238E27FC236}">
                <a16:creationId xmlns:a16="http://schemas.microsoft.com/office/drawing/2014/main" id="{9B421633-9A58-25DC-3028-39BE6BA3A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63789"/>
            <a:ext cx="804348" cy="4613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CBEA89-D1CC-263A-C96F-866F31A3C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13150"/>
            <a:ext cx="1052512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49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D4C1D-B4BE-AD46-FD86-FBC60F12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Things To Do Sub-tree: Sports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2C8F1-E962-666C-6B0C-49C373C98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717925"/>
          </a:xfrm>
        </p:spPr>
        <p:txBody>
          <a:bodyPr>
            <a:normAutofit/>
          </a:bodyPr>
          <a:lstStyle/>
          <a:p>
            <a:r>
              <a:rPr lang="en-US" dirty="0"/>
              <a:t>For anything related to shopping, deals, etc.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27A1341F-531D-4E3A-62D0-1F0D26DAE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6799" y="6311900"/>
            <a:ext cx="4514850" cy="365125"/>
          </a:xfrm>
        </p:spPr>
        <p:txBody>
          <a:bodyPr/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Tyler T. Procko - Semantic Science - www.semanticscience.us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3929C-A774-097A-4D22-0878243B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0255" y="6311900"/>
            <a:ext cx="753545" cy="365125"/>
          </a:xfrm>
        </p:spPr>
        <p:txBody>
          <a:bodyPr/>
          <a:lstStyle/>
          <a:p>
            <a:fld id="{244B289D-1BB7-4988-B134-D594D7C0F38B}" type="slidenum">
              <a:rPr lang="en-US" sz="1200" b="1" smtClean="0">
                <a:solidFill>
                  <a:schemeClr val="tx1"/>
                </a:solidFill>
              </a:rPr>
              <a:t>25</a:t>
            </a:fld>
            <a:endParaRPr lang="en-US" sz="1050" b="1" dirty="0">
              <a:solidFill>
                <a:schemeClr val="tx1"/>
              </a:solidFill>
            </a:endParaRPr>
          </a:p>
        </p:txBody>
      </p:sp>
      <p:pic>
        <p:nvPicPr>
          <p:cNvPr id="9" name="Content Placeholder 18" descr="A black and white text&#10;&#10;Description automatically generated">
            <a:extLst>
              <a:ext uri="{FF2B5EF4-FFF2-40B4-BE49-F238E27FC236}">
                <a16:creationId xmlns:a16="http://schemas.microsoft.com/office/drawing/2014/main" id="{9B421633-9A58-25DC-3028-39BE6BA3A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63789"/>
            <a:ext cx="804348" cy="461344"/>
          </a:xfrm>
          <a:prstGeom prst="rect">
            <a:avLst/>
          </a:prstGeom>
        </p:spPr>
      </p:pic>
      <p:pic>
        <p:nvPicPr>
          <p:cNvPr id="6" name="Picture 5" descr="A white rectangular object with blue text&#10;&#10;Description automatically generated">
            <a:extLst>
              <a:ext uri="{FF2B5EF4-FFF2-40B4-BE49-F238E27FC236}">
                <a16:creationId xmlns:a16="http://schemas.microsoft.com/office/drawing/2014/main" id="{30007962-1369-8DE6-F375-0C3D2F03F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275" y="3684586"/>
            <a:ext cx="626745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96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D4C1D-B4BE-AD46-FD86-FBC60F12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Things To Do Sub-tree : Sports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2C8F1-E962-666C-6B0C-49C373C98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717925"/>
          </a:xfrm>
        </p:spPr>
        <p:txBody>
          <a:bodyPr>
            <a:normAutofit/>
          </a:bodyPr>
          <a:lstStyle/>
          <a:p>
            <a:r>
              <a:rPr lang="en-US" dirty="0"/>
              <a:t>For athletic and leisurely activities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27A1341F-531D-4E3A-62D0-1F0D26DAE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6799" y="6311900"/>
            <a:ext cx="4514850" cy="365125"/>
          </a:xfrm>
        </p:spPr>
        <p:txBody>
          <a:bodyPr/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Tyler T. Procko - Semantic Science - www.semanticscience.us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3929C-A774-097A-4D22-0878243B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0255" y="6311900"/>
            <a:ext cx="753545" cy="365125"/>
          </a:xfrm>
        </p:spPr>
        <p:txBody>
          <a:bodyPr/>
          <a:lstStyle/>
          <a:p>
            <a:fld id="{244B289D-1BB7-4988-B134-D594D7C0F38B}" type="slidenum">
              <a:rPr lang="en-US" sz="1200" b="1" smtClean="0">
                <a:solidFill>
                  <a:schemeClr val="tx1"/>
                </a:solidFill>
              </a:rPr>
              <a:t>26</a:t>
            </a:fld>
            <a:endParaRPr lang="en-US" sz="1050" b="1" dirty="0">
              <a:solidFill>
                <a:schemeClr val="tx1"/>
              </a:solidFill>
            </a:endParaRPr>
          </a:p>
        </p:txBody>
      </p:sp>
      <p:pic>
        <p:nvPicPr>
          <p:cNvPr id="9" name="Content Placeholder 18" descr="A black and white text&#10;&#10;Description automatically generated">
            <a:extLst>
              <a:ext uri="{FF2B5EF4-FFF2-40B4-BE49-F238E27FC236}">
                <a16:creationId xmlns:a16="http://schemas.microsoft.com/office/drawing/2014/main" id="{9B421633-9A58-25DC-3028-39BE6BA3A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63789"/>
            <a:ext cx="804348" cy="46134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F90FFD3-66E5-B62F-6903-EAAF72DE9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50" y="3294061"/>
            <a:ext cx="90297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03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D4C1D-B4BE-AD46-FD86-FBC60F12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Things To Do Sub-tree: Travel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2C8F1-E962-666C-6B0C-49C373C98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717925"/>
          </a:xfrm>
        </p:spPr>
        <p:txBody>
          <a:bodyPr>
            <a:normAutofit/>
          </a:bodyPr>
          <a:lstStyle/>
          <a:p>
            <a:r>
              <a:rPr lang="en-US" dirty="0"/>
              <a:t>Distinct from Locations because these terms do not specify any particular location, but the activities surrounding trips to locations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27A1341F-531D-4E3A-62D0-1F0D26DAE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6799" y="6311900"/>
            <a:ext cx="4514850" cy="365125"/>
          </a:xfrm>
        </p:spPr>
        <p:txBody>
          <a:bodyPr/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Tyler T. Procko - Semantic Science - www.semanticscience.us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3929C-A774-097A-4D22-0878243B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0255" y="6311900"/>
            <a:ext cx="753545" cy="365125"/>
          </a:xfrm>
        </p:spPr>
        <p:txBody>
          <a:bodyPr/>
          <a:lstStyle/>
          <a:p>
            <a:fld id="{244B289D-1BB7-4988-B134-D594D7C0F38B}" type="slidenum">
              <a:rPr lang="en-US" sz="1200" b="1" smtClean="0">
                <a:solidFill>
                  <a:schemeClr val="tx1"/>
                </a:solidFill>
              </a:rPr>
              <a:t>27</a:t>
            </a:fld>
            <a:endParaRPr lang="en-US" sz="1050" b="1" dirty="0">
              <a:solidFill>
                <a:schemeClr val="tx1"/>
              </a:solidFill>
            </a:endParaRPr>
          </a:p>
        </p:txBody>
      </p:sp>
      <p:pic>
        <p:nvPicPr>
          <p:cNvPr id="9" name="Content Placeholder 18" descr="A black and white text&#10;&#10;Description automatically generated">
            <a:extLst>
              <a:ext uri="{FF2B5EF4-FFF2-40B4-BE49-F238E27FC236}">
                <a16:creationId xmlns:a16="http://schemas.microsoft.com/office/drawing/2014/main" id="{9B421633-9A58-25DC-3028-39BE6BA3A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63789"/>
            <a:ext cx="804348" cy="461344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374F7870-5425-D9E2-2B32-149068E21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287" y="4044950"/>
            <a:ext cx="835342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4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D4C1D-B4BE-AD46-FD86-FBC60F12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 Categorization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2C8F1-E962-666C-6B0C-49C373C98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292304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https://tampabayparenting.com/pirate-water-taxi-haunted-tours/</a:t>
            </a:r>
            <a:endParaRPr lang="en-US" dirty="0"/>
          </a:p>
          <a:p>
            <a:r>
              <a:rPr lang="en-US" dirty="0"/>
              <a:t>GPT recommended the following five categories: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i="1" dirty="0"/>
              <a:t>Region/U.S. State/Florida/Tampa Bay/Tampa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i="1" dirty="0">
                <a:solidFill>
                  <a:srgbClr val="ECECEC"/>
                </a:solidFill>
                <a:effectLst/>
              </a:rPr>
              <a:t>Things To Do/Events/Family Fun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i="1" dirty="0"/>
              <a:t>Things To Do/Holidays/Cultural Holidays/Halloween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i="1" dirty="0"/>
              <a:t>Things To Do/Events/Special Occasions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i="1" dirty="0"/>
              <a:t>Things To Do/Locations/Attractions</a:t>
            </a:r>
          </a:p>
          <a:p>
            <a:r>
              <a:rPr lang="en-US" dirty="0"/>
              <a:t>This is good, but it can be customized by the author</a:t>
            </a:r>
          </a:p>
          <a:p>
            <a:pPr lvl="1"/>
            <a:r>
              <a:rPr lang="en-US" dirty="0"/>
              <a:t>Perhaps </a:t>
            </a:r>
            <a:r>
              <a:rPr lang="en-US" i="1" dirty="0"/>
              <a:t>Special Content/Kid Friendly </a:t>
            </a:r>
            <a:r>
              <a:rPr lang="en-US" dirty="0"/>
              <a:t>is a good one to use</a:t>
            </a:r>
          </a:p>
          <a:p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27A1341F-531D-4E3A-62D0-1F0D26DAE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6799" y="6311900"/>
            <a:ext cx="4514850" cy="365125"/>
          </a:xfrm>
        </p:spPr>
        <p:txBody>
          <a:bodyPr/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Tyler T. Procko - Semantic Science - www.semanticscience.us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3929C-A774-097A-4D22-0878243B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0255" y="6311900"/>
            <a:ext cx="753545" cy="365125"/>
          </a:xfrm>
        </p:spPr>
        <p:txBody>
          <a:bodyPr/>
          <a:lstStyle/>
          <a:p>
            <a:fld id="{244B289D-1BB7-4988-B134-D594D7C0F38B}" type="slidenum">
              <a:rPr lang="en-US" sz="1200" b="1" smtClean="0">
                <a:solidFill>
                  <a:schemeClr val="tx1"/>
                </a:solidFill>
              </a:rPr>
              <a:t>28</a:t>
            </a:fld>
            <a:endParaRPr lang="en-US" sz="1050" b="1" dirty="0">
              <a:solidFill>
                <a:schemeClr val="tx1"/>
              </a:solidFill>
            </a:endParaRPr>
          </a:p>
        </p:txBody>
      </p:sp>
      <p:pic>
        <p:nvPicPr>
          <p:cNvPr id="9" name="Content Placeholder 18" descr="A black and white text&#10;&#10;Description automatically generated">
            <a:extLst>
              <a:ext uri="{FF2B5EF4-FFF2-40B4-BE49-F238E27FC236}">
                <a16:creationId xmlns:a16="http://schemas.microsoft.com/office/drawing/2014/main" id="{9B421633-9A58-25DC-3028-39BE6BA3A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63789"/>
            <a:ext cx="804348" cy="4613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EA4CA9-BDE2-FA93-CBBF-AD8D90EDB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945" y="822593"/>
            <a:ext cx="3111378" cy="24534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29A6D1-9882-AC66-79B4-94EBA5EA1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5945" y="3581925"/>
            <a:ext cx="3111378" cy="214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512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D4C1D-B4BE-AD46-FD86-FBC60F12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 Categorization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2C8F1-E962-666C-6B0C-49C373C98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91953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>
                <a:hlinkClick r:id="rId2"/>
              </a:rPr>
              <a:t>https://tampabaydatenightguide.com/tampa-bay-wine-food-festival/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GPT recommended the following five categories: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i="1" dirty="0"/>
              <a:t>Region/U.S. State/Florida/Tampa Bay/Tampa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i="1" dirty="0"/>
              <a:t>Things To Do/Events/Festivals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i="1" dirty="0"/>
              <a:t>Things To Do/Dining/Restaurants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i="1" dirty="0"/>
              <a:t>Things To Do/Holidays/Cultural Holidays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i="1" dirty="0"/>
              <a:t>Things To Do/Dining/Cuisine</a:t>
            </a:r>
          </a:p>
          <a:p>
            <a:pPr>
              <a:lnSpc>
                <a:spcPct val="110000"/>
              </a:lnSpc>
            </a:pPr>
            <a:r>
              <a:rPr lang="en-US" dirty="0"/>
              <a:t>Not bad, but it can be added to: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Maybe </a:t>
            </a:r>
            <a:r>
              <a:rPr lang="en-US" i="1" dirty="0"/>
              <a:t>Special Content/Our Favorite Things </a:t>
            </a:r>
            <a:r>
              <a:rPr lang="en-US" dirty="0"/>
              <a:t>is good here</a:t>
            </a:r>
          </a:p>
          <a:p>
            <a:pPr lvl="1">
              <a:lnSpc>
                <a:spcPct val="110000"/>
              </a:lnSpc>
            </a:pPr>
            <a:r>
              <a:rPr lang="en-US" i="1" dirty="0"/>
              <a:t>Things To Do/Dining/Drinks/Wine </a:t>
            </a:r>
            <a:r>
              <a:rPr lang="en-US" dirty="0"/>
              <a:t>is obviously a good choice</a:t>
            </a:r>
            <a:endParaRPr lang="en-US" i="1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27A1341F-531D-4E3A-62D0-1F0D26DAE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6799" y="6311900"/>
            <a:ext cx="4514850" cy="365125"/>
          </a:xfrm>
        </p:spPr>
        <p:txBody>
          <a:bodyPr/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Tyler T. Procko - Semantic Science - www.semanticscience.us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3929C-A774-097A-4D22-0878243B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0255" y="6311900"/>
            <a:ext cx="753545" cy="365125"/>
          </a:xfrm>
        </p:spPr>
        <p:txBody>
          <a:bodyPr/>
          <a:lstStyle/>
          <a:p>
            <a:fld id="{244B289D-1BB7-4988-B134-D594D7C0F38B}" type="slidenum">
              <a:rPr lang="en-US" sz="1200" b="1" smtClean="0">
                <a:solidFill>
                  <a:schemeClr val="tx1"/>
                </a:solidFill>
              </a:rPr>
              <a:t>29</a:t>
            </a:fld>
            <a:endParaRPr lang="en-US" sz="1050" b="1" dirty="0">
              <a:solidFill>
                <a:schemeClr val="tx1"/>
              </a:solidFill>
            </a:endParaRPr>
          </a:p>
        </p:txBody>
      </p:sp>
      <p:pic>
        <p:nvPicPr>
          <p:cNvPr id="9" name="Content Placeholder 18" descr="A black and white text&#10;&#10;Description automatically generated">
            <a:extLst>
              <a:ext uri="{FF2B5EF4-FFF2-40B4-BE49-F238E27FC236}">
                <a16:creationId xmlns:a16="http://schemas.microsoft.com/office/drawing/2014/main" id="{9B421633-9A58-25DC-3028-39BE6BA3A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63789"/>
            <a:ext cx="804348" cy="461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8AC94D-B9C6-6D44-BFC8-5D1E039A7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132" y="180975"/>
            <a:ext cx="3309539" cy="28314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276AF4-F2D9-B6C3-2C5E-07809BBB45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9132" y="3617598"/>
            <a:ext cx="3309539" cy="212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06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D4C1D-B4BE-AD46-FD86-FBC60F12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2C8F1-E962-666C-6B0C-49C373C98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78058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Ideally, we should have the most general, but useful, collection of categories for Hooray authors to simply re-use, instead of making new terms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Further, we should have these terms organized into a hierarchy, as WordPress allows category hierarchies</a:t>
            </a:r>
          </a:p>
          <a:p>
            <a:pPr lvl="1"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makes using the terms easier, as authors can drill down into more specific sub-terms as needed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27A1341F-531D-4E3A-62D0-1F0D26DAE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6799" y="6311900"/>
            <a:ext cx="4514850" cy="365125"/>
          </a:xfrm>
        </p:spPr>
        <p:txBody>
          <a:bodyPr/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Tyler T. Procko - Semantic Science - www.semanticscience.us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3929C-A774-097A-4D22-0878243B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0255" y="6311900"/>
            <a:ext cx="753545" cy="365125"/>
          </a:xfrm>
        </p:spPr>
        <p:txBody>
          <a:bodyPr/>
          <a:lstStyle/>
          <a:p>
            <a:fld id="{244B289D-1BB7-4988-B134-D594D7C0F38B}" type="slidenum">
              <a:rPr lang="en-US" sz="1200" b="1" smtClean="0">
                <a:solidFill>
                  <a:schemeClr val="tx1"/>
                </a:solidFill>
              </a:rPr>
              <a:t>3</a:t>
            </a:fld>
            <a:endParaRPr lang="en-US" sz="1050" b="1" dirty="0">
              <a:solidFill>
                <a:schemeClr val="tx1"/>
              </a:solidFill>
            </a:endParaRPr>
          </a:p>
        </p:txBody>
      </p:sp>
      <p:pic>
        <p:nvPicPr>
          <p:cNvPr id="9" name="Content Placeholder 18" descr="A black and white text&#10;&#10;Description automatically generated">
            <a:extLst>
              <a:ext uri="{FF2B5EF4-FFF2-40B4-BE49-F238E27FC236}">
                <a16:creationId xmlns:a16="http://schemas.microsoft.com/office/drawing/2014/main" id="{9B421633-9A58-25DC-3028-39BE6BA3A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63789"/>
            <a:ext cx="804348" cy="461344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E60A866C-77C0-42C7-C724-4A294F18F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67" y="3594567"/>
            <a:ext cx="10596465" cy="265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309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D4C1D-B4BE-AD46-FD86-FBC60F12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 Categorization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2C8F1-E962-666C-6B0C-49C373C98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717925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https://www.orlandodatenightguide.com/mixology-cocktail-class-in-orlando-17223/</a:t>
            </a:r>
            <a:endParaRPr lang="en-US" dirty="0"/>
          </a:p>
          <a:p>
            <a:r>
              <a:rPr lang="en-US" dirty="0"/>
              <a:t>GPT recommended the following five categories:</a:t>
            </a:r>
          </a:p>
          <a:p>
            <a:pPr marL="804672" lvl="1" indent="-347472">
              <a:buFont typeface="+mj-lt"/>
              <a:buAutoNum type="arabicPeriod"/>
            </a:pPr>
            <a:r>
              <a:rPr lang="en-US" i="1" dirty="0"/>
              <a:t>Region/U.S. State/Florida/Central Florida/Orlando</a:t>
            </a:r>
          </a:p>
          <a:p>
            <a:pPr marL="804672" lvl="1" indent="-347472">
              <a:buFont typeface="+mj-lt"/>
              <a:buAutoNum type="arabicPeriod"/>
            </a:pPr>
            <a:r>
              <a:rPr lang="en-US" i="1" dirty="0"/>
              <a:t>Things To Do/Events/Date Night</a:t>
            </a:r>
          </a:p>
          <a:p>
            <a:pPr marL="804672" lvl="1" indent="-347472">
              <a:buFont typeface="+mj-lt"/>
              <a:buAutoNum type="arabicPeriod"/>
            </a:pPr>
            <a:r>
              <a:rPr lang="en-US" i="1" dirty="0"/>
              <a:t>Things To Do/Dining/Drinks/Cocktails</a:t>
            </a:r>
          </a:p>
          <a:p>
            <a:pPr marL="804672" lvl="1" indent="-347472">
              <a:buFont typeface="+mj-lt"/>
              <a:buAutoNum type="arabicPeriod"/>
            </a:pPr>
            <a:r>
              <a:rPr lang="en-US" i="1" dirty="0"/>
              <a:t>Things To Do/Recreational Classes/Cocktail Classes</a:t>
            </a:r>
          </a:p>
          <a:p>
            <a:pPr marL="804672" lvl="1" indent="-347472">
              <a:buFont typeface="+mj-lt"/>
              <a:buAutoNum type="arabicPeriod"/>
            </a:pPr>
            <a:r>
              <a:rPr lang="en-US" i="1" dirty="0"/>
              <a:t>Audience/Couples</a:t>
            </a:r>
          </a:p>
          <a:p>
            <a:r>
              <a:rPr lang="en-US" dirty="0"/>
              <a:t>This is actually pretty good</a:t>
            </a:r>
          </a:p>
          <a:p>
            <a:pPr lvl="1"/>
            <a:r>
              <a:rPr lang="en-US" dirty="0"/>
              <a:t>But adjust as needed, with discretion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27A1341F-531D-4E3A-62D0-1F0D26DAE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6799" y="6311900"/>
            <a:ext cx="4514850" cy="365125"/>
          </a:xfrm>
        </p:spPr>
        <p:txBody>
          <a:bodyPr/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Tyler T. Procko - Semantic Science - www.semanticscience.us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3929C-A774-097A-4D22-0878243B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0255" y="6311900"/>
            <a:ext cx="753545" cy="365125"/>
          </a:xfrm>
        </p:spPr>
        <p:txBody>
          <a:bodyPr/>
          <a:lstStyle/>
          <a:p>
            <a:fld id="{244B289D-1BB7-4988-B134-D594D7C0F38B}" type="slidenum">
              <a:rPr lang="en-US" sz="1200" b="1" smtClean="0">
                <a:solidFill>
                  <a:schemeClr val="tx1"/>
                </a:solidFill>
              </a:rPr>
              <a:t>30</a:t>
            </a:fld>
            <a:endParaRPr lang="en-US" sz="1050" b="1" dirty="0">
              <a:solidFill>
                <a:schemeClr val="tx1"/>
              </a:solidFill>
            </a:endParaRPr>
          </a:p>
        </p:txBody>
      </p:sp>
      <p:pic>
        <p:nvPicPr>
          <p:cNvPr id="9" name="Content Placeholder 18" descr="A black and white text&#10;&#10;Description automatically generated">
            <a:extLst>
              <a:ext uri="{FF2B5EF4-FFF2-40B4-BE49-F238E27FC236}">
                <a16:creationId xmlns:a16="http://schemas.microsoft.com/office/drawing/2014/main" id="{9B421633-9A58-25DC-3028-39BE6BA3A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63789"/>
            <a:ext cx="804348" cy="4613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C8EE86-EFC4-80CA-2E9C-0B5D39650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5000" y="77785"/>
            <a:ext cx="2029971" cy="19589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3D9F00-6A54-4C61-7B83-DDA096D64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688" y="3674269"/>
            <a:ext cx="3596283" cy="250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2908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D4C1D-B4BE-AD46-FD86-FBC60F12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Reserved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2C8F1-E962-666C-6B0C-49C373C98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98462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Some terms are in the hierarchy simply for organizational purposes and should </a:t>
            </a:r>
            <a:r>
              <a:rPr lang="en-US" u="sng" dirty="0"/>
              <a:t>not</a:t>
            </a:r>
            <a:r>
              <a:rPr lang="en-US" dirty="0"/>
              <a:t> be used by Hooray authors</a:t>
            </a:r>
          </a:p>
          <a:p>
            <a:endParaRPr lang="en-US" dirty="0"/>
          </a:p>
          <a:p>
            <a:r>
              <a:rPr lang="en-US" dirty="0"/>
              <a:t>U.S. State</a:t>
            </a:r>
          </a:p>
          <a:p>
            <a:pPr lvl="1"/>
            <a:r>
              <a:rPr lang="en-US" dirty="0"/>
              <a:t>Use the U.S. state, like Florida, or a city under it</a:t>
            </a:r>
          </a:p>
          <a:p>
            <a:r>
              <a:rPr lang="en-US" dirty="0"/>
              <a:t>Occupations and the “</a:t>
            </a:r>
            <a:r>
              <a:rPr lang="en-US" dirty="0" err="1"/>
              <a:t>xyz</a:t>
            </a:r>
            <a:r>
              <a:rPr lang="en-US" dirty="0"/>
              <a:t> Professional” terms, like Healthcare Professional</a:t>
            </a:r>
          </a:p>
          <a:p>
            <a:pPr lvl="1"/>
            <a:r>
              <a:rPr lang="en-US" dirty="0"/>
              <a:t>Use a lower term of an actual occupation, like Nurse</a:t>
            </a:r>
          </a:p>
          <a:p>
            <a:r>
              <a:rPr lang="en-US" dirty="0"/>
              <a:t>Schools by Governance, Schools by Life Stage</a:t>
            </a:r>
          </a:p>
          <a:p>
            <a:pPr lvl="1"/>
            <a:r>
              <a:rPr lang="en-US" dirty="0"/>
              <a:t>Use a lower term, like Home School or Charter School</a:t>
            </a:r>
          </a:p>
          <a:p>
            <a:r>
              <a:rPr lang="en-US" dirty="0"/>
              <a:t>Child Life Stages</a:t>
            </a:r>
          </a:p>
          <a:p>
            <a:pPr lvl="1"/>
            <a:r>
              <a:rPr lang="en-US" dirty="0"/>
              <a:t>Use a lower term, like Elementary Years</a:t>
            </a:r>
          </a:p>
          <a:p>
            <a:r>
              <a:rPr lang="en-US" dirty="0"/>
              <a:t>Aquatic Wildlife and Aquatic Birds</a:t>
            </a:r>
          </a:p>
          <a:p>
            <a:pPr lvl="1"/>
            <a:r>
              <a:rPr lang="en-US" dirty="0"/>
              <a:t>Use a lower term for a real animal, like Dolphin or Duck</a:t>
            </a:r>
          </a:p>
          <a:p>
            <a:pPr lvl="1"/>
            <a:endParaRPr lang="en-US" dirty="0"/>
          </a:p>
          <a:p>
            <a:r>
              <a:rPr lang="en-US" dirty="0"/>
              <a:t>This is all baked into the GPT model so you do not have to worry about it so much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27A1341F-531D-4E3A-62D0-1F0D26DAE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6799" y="6311900"/>
            <a:ext cx="4514850" cy="365125"/>
          </a:xfrm>
        </p:spPr>
        <p:txBody>
          <a:bodyPr/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Tyler T. Procko - Semantic Science - www.semanticscience.us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3929C-A774-097A-4D22-0878243B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0255" y="6311900"/>
            <a:ext cx="753545" cy="365125"/>
          </a:xfrm>
        </p:spPr>
        <p:txBody>
          <a:bodyPr/>
          <a:lstStyle/>
          <a:p>
            <a:fld id="{244B289D-1BB7-4988-B134-D594D7C0F38B}" type="slidenum">
              <a:rPr lang="en-US" sz="1200" b="1" smtClean="0">
                <a:solidFill>
                  <a:schemeClr val="tx1"/>
                </a:solidFill>
              </a:rPr>
              <a:t>31</a:t>
            </a:fld>
            <a:endParaRPr lang="en-US" sz="1050" b="1" dirty="0">
              <a:solidFill>
                <a:schemeClr val="tx1"/>
              </a:solidFill>
            </a:endParaRPr>
          </a:p>
        </p:txBody>
      </p:sp>
      <p:pic>
        <p:nvPicPr>
          <p:cNvPr id="9" name="Content Placeholder 18" descr="A black and white text&#10;&#10;Description automatically generated">
            <a:extLst>
              <a:ext uri="{FF2B5EF4-FFF2-40B4-BE49-F238E27FC236}">
                <a16:creationId xmlns:a16="http://schemas.microsoft.com/office/drawing/2014/main" id="{9B421633-9A58-25DC-3028-39BE6BA3A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63789"/>
            <a:ext cx="804348" cy="46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708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D4C1D-B4BE-AD46-FD86-FBC60F12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Instances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2C8F1-E962-666C-6B0C-49C373C98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984626"/>
          </a:xfrm>
        </p:spPr>
        <p:txBody>
          <a:bodyPr>
            <a:normAutofit/>
          </a:bodyPr>
          <a:lstStyle/>
          <a:p>
            <a:r>
              <a:rPr lang="en-US" dirty="0"/>
              <a:t>You may have noticed: important things like Disney are not in the category hierarchy yet</a:t>
            </a:r>
          </a:p>
          <a:p>
            <a:r>
              <a:rPr lang="en-US" dirty="0"/>
              <a:t>This is because the category hierarchy is for general </a:t>
            </a:r>
            <a:r>
              <a:rPr lang="en-US" i="1" dirty="0"/>
              <a:t>types </a:t>
            </a:r>
            <a:r>
              <a:rPr lang="en-US" dirty="0"/>
              <a:t>of things, not </a:t>
            </a:r>
            <a:r>
              <a:rPr lang="en-US" i="1" dirty="0"/>
              <a:t>instances </a:t>
            </a:r>
            <a:r>
              <a:rPr lang="en-US" dirty="0"/>
              <a:t>of them</a:t>
            </a:r>
          </a:p>
          <a:p>
            <a:pPr lvl="1"/>
            <a:r>
              <a:rPr lang="en-US" dirty="0"/>
              <a:t>For example, we have Theme Park, but not Disney</a:t>
            </a:r>
          </a:p>
          <a:p>
            <a:pPr lvl="1"/>
            <a:r>
              <a:rPr lang="en-US" dirty="0"/>
              <a:t>We have Restaurant, but not Ninja Ramen at 2452 S Nova Road in Daytona Beach, FL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We assume that such instances are </a:t>
            </a:r>
            <a:r>
              <a:rPr lang="en-US" i="1" dirty="0"/>
              <a:t>tags</a:t>
            </a:r>
            <a:r>
              <a:rPr lang="en-US" dirty="0"/>
              <a:t>, not categories</a:t>
            </a:r>
          </a:p>
          <a:p>
            <a:r>
              <a:rPr lang="en-US" dirty="0"/>
              <a:t>Tag lists are flat (non-hierarchical) and used infrequently</a:t>
            </a:r>
          </a:p>
          <a:p>
            <a:r>
              <a:rPr lang="en-US" dirty="0"/>
              <a:t>They can be added to a WordPress tag list without much concern</a:t>
            </a:r>
          </a:p>
          <a:p>
            <a:r>
              <a:rPr lang="en-US" dirty="0"/>
              <a:t>Up to the discretion of Hooray authors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27A1341F-531D-4E3A-62D0-1F0D26DAE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6799" y="6311900"/>
            <a:ext cx="4514850" cy="365125"/>
          </a:xfrm>
        </p:spPr>
        <p:txBody>
          <a:bodyPr/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Tyler T. Procko - Semantic Science - www.semanticscience.us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3929C-A774-097A-4D22-0878243B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0255" y="6311900"/>
            <a:ext cx="753545" cy="365125"/>
          </a:xfrm>
        </p:spPr>
        <p:txBody>
          <a:bodyPr/>
          <a:lstStyle/>
          <a:p>
            <a:fld id="{244B289D-1BB7-4988-B134-D594D7C0F38B}" type="slidenum">
              <a:rPr lang="en-US" sz="1200" b="1" smtClean="0">
                <a:solidFill>
                  <a:schemeClr val="tx1"/>
                </a:solidFill>
              </a:rPr>
              <a:t>32</a:t>
            </a:fld>
            <a:endParaRPr lang="en-US" sz="1050" b="1" dirty="0">
              <a:solidFill>
                <a:schemeClr val="tx1"/>
              </a:solidFill>
            </a:endParaRPr>
          </a:p>
        </p:txBody>
      </p:sp>
      <p:pic>
        <p:nvPicPr>
          <p:cNvPr id="9" name="Content Placeholder 18" descr="A black and white text&#10;&#10;Description automatically generated">
            <a:extLst>
              <a:ext uri="{FF2B5EF4-FFF2-40B4-BE49-F238E27FC236}">
                <a16:creationId xmlns:a16="http://schemas.microsoft.com/office/drawing/2014/main" id="{9B421633-9A58-25DC-3028-39BE6BA3A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63789"/>
            <a:ext cx="804348" cy="46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16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D4C1D-B4BE-AD46-FD86-FBC60F12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2C8F1-E962-666C-6B0C-49C373C98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984626"/>
          </a:xfrm>
        </p:spPr>
        <p:txBody>
          <a:bodyPr>
            <a:normAutofit/>
          </a:bodyPr>
          <a:lstStyle/>
          <a:p>
            <a:r>
              <a:rPr lang="en-US" dirty="0"/>
              <a:t>The hierarchy is not done!</a:t>
            </a:r>
          </a:p>
          <a:p>
            <a:r>
              <a:rPr lang="en-US" dirty="0"/>
              <a:t>We can update it as much as we would like with new terms</a:t>
            </a:r>
          </a:p>
          <a:p>
            <a:r>
              <a:rPr lang="en-US" dirty="0"/>
              <a:t>With new terms, using the hierarchy is the same</a:t>
            </a:r>
          </a:p>
          <a:p>
            <a:pPr lvl="1"/>
            <a:r>
              <a:rPr lang="en-US" dirty="0"/>
              <a:t>The GPT model is easily updated and the process is the same for all authors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27A1341F-531D-4E3A-62D0-1F0D26DAE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6799" y="6311900"/>
            <a:ext cx="4514850" cy="365125"/>
          </a:xfrm>
        </p:spPr>
        <p:txBody>
          <a:bodyPr/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Tyler T. Procko - Semantic Science - www.semanticscience.us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3929C-A774-097A-4D22-0878243B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0255" y="6311900"/>
            <a:ext cx="753545" cy="365125"/>
          </a:xfrm>
        </p:spPr>
        <p:txBody>
          <a:bodyPr/>
          <a:lstStyle/>
          <a:p>
            <a:fld id="{244B289D-1BB7-4988-B134-D594D7C0F38B}" type="slidenum">
              <a:rPr lang="en-US" sz="1200" b="1" smtClean="0">
                <a:solidFill>
                  <a:schemeClr val="tx1"/>
                </a:solidFill>
              </a:rPr>
              <a:t>33</a:t>
            </a:fld>
            <a:endParaRPr lang="en-US" sz="1050" b="1" dirty="0">
              <a:solidFill>
                <a:schemeClr val="tx1"/>
              </a:solidFill>
            </a:endParaRPr>
          </a:p>
        </p:txBody>
      </p:sp>
      <p:pic>
        <p:nvPicPr>
          <p:cNvPr id="9" name="Content Placeholder 18" descr="A black and white text&#10;&#10;Description automatically generated">
            <a:extLst>
              <a:ext uri="{FF2B5EF4-FFF2-40B4-BE49-F238E27FC236}">
                <a16:creationId xmlns:a16="http://schemas.microsoft.com/office/drawing/2014/main" id="{9B421633-9A58-25DC-3028-39BE6BA3A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63789"/>
            <a:ext cx="804348" cy="46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9995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D4C1D-B4BE-AD46-FD86-FBC60F12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2C8F1-E962-666C-6B0C-49C373C98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984626"/>
          </a:xfrm>
        </p:spPr>
        <p:txBody>
          <a:bodyPr>
            <a:normAutofit/>
          </a:bodyPr>
          <a:lstStyle/>
          <a:p>
            <a:r>
              <a:rPr lang="en-US" dirty="0"/>
              <a:t>Email me at </a:t>
            </a:r>
            <a:r>
              <a:rPr lang="en-US" dirty="0">
                <a:hlinkClick r:id="rId2"/>
              </a:rPr>
              <a:t>prockotyler@gmail.com</a:t>
            </a:r>
            <a:r>
              <a:rPr lang="en-US" dirty="0"/>
              <a:t>, or </a:t>
            </a:r>
            <a:r>
              <a:rPr lang="en-US" dirty="0">
                <a:hlinkClick r:id="rId3"/>
              </a:rPr>
              <a:t>tyler@semanticscience.us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ontology is hosted publicly at </a:t>
            </a:r>
            <a:r>
              <a:rPr lang="en-US" dirty="0">
                <a:hlinkClick r:id="rId4"/>
              </a:rPr>
              <a:t>https://github.com/PR0CK0/WebPostOntology/</a:t>
            </a:r>
            <a:endParaRPr lang="en-US" dirty="0"/>
          </a:p>
          <a:p>
            <a:pPr lvl="1"/>
            <a:r>
              <a:rPr lang="en-US" dirty="0"/>
              <a:t>Training documents (including this PPT) are at </a:t>
            </a:r>
            <a:r>
              <a:rPr lang="en-US" dirty="0">
                <a:hlinkClick r:id="rId5"/>
              </a:rPr>
              <a:t>https://github.com/PR0CK0/WebPostOntology/tree/main/training</a:t>
            </a:r>
            <a:endParaRPr lang="en-US" dirty="0"/>
          </a:p>
          <a:p>
            <a:pPr lvl="1"/>
            <a:r>
              <a:rPr lang="en-US" dirty="0"/>
              <a:t>Ontology files (including image and textual renderings) are at </a:t>
            </a:r>
            <a:r>
              <a:rPr lang="en-US" dirty="0">
                <a:hlinkClick r:id="rId6"/>
              </a:rPr>
              <a:t>https://github.com/PR0CK0/WebPostOntology/tree/main/ontology</a:t>
            </a:r>
            <a:endParaRPr lang="en-US" dirty="0"/>
          </a:p>
          <a:p>
            <a:pPr lvl="1"/>
            <a:r>
              <a:rPr lang="en-US" dirty="0"/>
              <a:t>The GPT categorizer is at </a:t>
            </a:r>
            <a:r>
              <a:rPr lang="en-US" dirty="0">
                <a:hlinkClick r:id="rId7"/>
              </a:rPr>
              <a:t>https://chat.openai.com/g/g-JAXADHu7r-hooray-post-categorizer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27A1341F-531D-4E3A-62D0-1F0D26DAE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6799" y="6311900"/>
            <a:ext cx="4514850" cy="365125"/>
          </a:xfrm>
        </p:spPr>
        <p:txBody>
          <a:bodyPr/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Tyler T. Procko - Semantic Science - www.semanticscience.us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3929C-A774-097A-4D22-0878243B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0255" y="6311900"/>
            <a:ext cx="753545" cy="365125"/>
          </a:xfrm>
        </p:spPr>
        <p:txBody>
          <a:bodyPr/>
          <a:lstStyle/>
          <a:p>
            <a:fld id="{244B289D-1BB7-4988-B134-D594D7C0F38B}" type="slidenum">
              <a:rPr lang="en-US" sz="1200" b="1" smtClean="0">
                <a:solidFill>
                  <a:schemeClr val="tx1"/>
                </a:solidFill>
              </a:rPr>
              <a:t>34</a:t>
            </a:fld>
            <a:endParaRPr lang="en-US" sz="1050" b="1" dirty="0">
              <a:solidFill>
                <a:schemeClr val="tx1"/>
              </a:solidFill>
            </a:endParaRPr>
          </a:p>
        </p:txBody>
      </p:sp>
      <p:pic>
        <p:nvPicPr>
          <p:cNvPr id="9" name="Content Placeholder 18" descr="A black and white text&#10;&#10;Description automatically generated">
            <a:extLst>
              <a:ext uri="{FF2B5EF4-FFF2-40B4-BE49-F238E27FC236}">
                <a16:creationId xmlns:a16="http://schemas.microsoft.com/office/drawing/2014/main" id="{9B421633-9A58-25DC-3028-39BE6BA3AE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63789"/>
            <a:ext cx="804348" cy="46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27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D4C1D-B4BE-AD46-FD86-FBC60F12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2C8F1-E962-666C-6B0C-49C373C98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78058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Took the categories for all four Hooray sites and pulled out common ones to begin the hierarchy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After xxx iterations, we are at version 1.0.0, which consists of xxx category terms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top-level terms are:</a:t>
            </a:r>
          </a:p>
          <a:p>
            <a:pPr lvl="1" algn="just"/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for locations like cities</a:t>
            </a:r>
          </a:p>
          <a:p>
            <a:pPr lvl="1" algn="just"/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People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for persons of interest</a:t>
            </a:r>
          </a:p>
          <a:p>
            <a:pPr lvl="1" algn="just"/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Family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for family life, education, etc.</a:t>
            </a:r>
          </a:p>
          <a:p>
            <a:pPr lvl="1" algn="just"/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Health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for fitness, diet, etc.</a:t>
            </a:r>
          </a:p>
          <a:p>
            <a:pPr lvl="1" algn="just"/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News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for general news topics</a:t>
            </a:r>
          </a:p>
          <a:p>
            <a:pPr lvl="1" algn="just"/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Animals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for wildlife, pets, etc.</a:t>
            </a:r>
          </a:p>
          <a:p>
            <a:pPr lvl="1" algn="just"/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Things To Do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for events, dining, holidays, etc.</a:t>
            </a:r>
          </a:p>
          <a:p>
            <a:pPr lvl="1" algn="just"/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Special Content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for reserved content</a:t>
            </a:r>
          </a:p>
          <a:p>
            <a:pPr lvl="1" algn="just"/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for beauty, gardening, decoration, etc.</a:t>
            </a:r>
          </a:p>
          <a:p>
            <a:pPr lvl="1" algn="just"/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for anything related to jobs</a:t>
            </a:r>
          </a:p>
          <a:p>
            <a:pPr lvl="1" algn="just"/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Audience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singles, couples, etc.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27A1341F-531D-4E3A-62D0-1F0D26DAE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6799" y="6311900"/>
            <a:ext cx="4514850" cy="365125"/>
          </a:xfrm>
        </p:spPr>
        <p:txBody>
          <a:bodyPr/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Tyler T. Procko - Semantic Science - www.semanticscience.us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3929C-A774-097A-4D22-0878243B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0255" y="6311900"/>
            <a:ext cx="753545" cy="365125"/>
          </a:xfrm>
        </p:spPr>
        <p:txBody>
          <a:bodyPr/>
          <a:lstStyle/>
          <a:p>
            <a:fld id="{244B289D-1BB7-4988-B134-D594D7C0F38B}" type="slidenum">
              <a:rPr lang="en-US" sz="1200" b="1" smtClean="0">
                <a:solidFill>
                  <a:schemeClr val="tx1"/>
                </a:solidFill>
              </a:rPr>
              <a:t>4</a:t>
            </a:fld>
            <a:endParaRPr lang="en-US" sz="1050" b="1" dirty="0">
              <a:solidFill>
                <a:schemeClr val="tx1"/>
              </a:solidFill>
            </a:endParaRPr>
          </a:p>
        </p:txBody>
      </p:sp>
      <p:pic>
        <p:nvPicPr>
          <p:cNvPr id="9" name="Content Placeholder 18" descr="A black and white text&#10;&#10;Description automatically generated">
            <a:extLst>
              <a:ext uri="{FF2B5EF4-FFF2-40B4-BE49-F238E27FC236}">
                <a16:creationId xmlns:a16="http://schemas.microsoft.com/office/drawing/2014/main" id="{9B421633-9A58-25DC-3028-39BE6BA3A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63789"/>
            <a:ext cx="804348" cy="4613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E56E85-FD70-B04F-2954-A73D4D8DF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418" y="2826596"/>
            <a:ext cx="5538581" cy="1221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801F8F-CA2B-AA05-979E-071791D93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299" y="4567362"/>
            <a:ext cx="5530699" cy="132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151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D4C1D-B4BE-AD46-FD86-FBC60F12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Categorization: How 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2C8F1-E962-666C-6B0C-49C373C98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74938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keep categorization as controlled as possible, we now have a custom GPT model to recommend categories to authors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https://chat.openai.com/g/g-JAXADHu7r-hooray-post-categorizer</a:t>
            </a:r>
            <a:endParaRPr lang="en-US" dirty="0"/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Just paste in the text content of your post when done writing, and it does the work for you</a:t>
            </a:r>
            <a:endParaRPr lang="en-US" dirty="0"/>
          </a:p>
          <a:p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27A1341F-531D-4E3A-62D0-1F0D26DAE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6799" y="6311900"/>
            <a:ext cx="4514850" cy="365125"/>
          </a:xfrm>
        </p:spPr>
        <p:txBody>
          <a:bodyPr/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Tyler T. Procko - Semantic Science - www.semanticscience.us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3929C-A774-097A-4D22-0878243B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0255" y="6311900"/>
            <a:ext cx="753545" cy="365125"/>
          </a:xfrm>
        </p:spPr>
        <p:txBody>
          <a:bodyPr/>
          <a:lstStyle/>
          <a:p>
            <a:fld id="{244B289D-1BB7-4988-B134-D594D7C0F38B}" type="slidenum">
              <a:rPr lang="en-US" sz="1200" b="1" smtClean="0">
                <a:solidFill>
                  <a:schemeClr val="tx1"/>
                </a:solidFill>
              </a:rPr>
              <a:t>5</a:t>
            </a:fld>
            <a:endParaRPr lang="en-US" sz="1050" b="1" dirty="0">
              <a:solidFill>
                <a:schemeClr val="tx1"/>
              </a:solidFill>
            </a:endParaRPr>
          </a:p>
        </p:txBody>
      </p:sp>
      <p:pic>
        <p:nvPicPr>
          <p:cNvPr id="9" name="Content Placeholder 18" descr="A black and white text&#10;&#10;Description automatically generated">
            <a:extLst>
              <a:ext uri="{FF2B5EF4-FFF2-40B4-BE49-F238E27FC236}">
                <a16:creationId xmlns:a16="http://schemas.microsoft.com/office/drawing/2014/main" id="{9B421633-9A58-25DC-3028-39BE6BA3A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63789"/>
            <a:ext cx="804348" cy="461344"/>
          </a:xfrm>
          <a:prstGeom prst="rect">
            <a:avLst/>
          </a:prstGeom>
        </p:spPr>
      </p:pic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04D7B3B1-19EE-BFB5-4760-8AFDE0718C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411" y="4061132"/>
            <a:ext cx="1206475" cy="63129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78C1193-69F2-5BC7-65AF-985B89C62E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57883" y="3922484"/>
            <a:ext cx="914411" cy="9144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F1A55B-7863-16E0-D515-F82A24797E29}"/>
              </a:ext>
            </a:extLst>
          </p:cNvPr>
          <p:cNvSpPr txBox="1"/>
          <p:nvPr/>
        </p:nvSpPr>
        <p:spPr>
          <a:xfrm>
            <a:off x="9660083" y="4115169"/>
            <a:ext cx="673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+</a:t>
            </a:r>
          </a:p>
        </p:txBody>
      </p:sp>
      <p:pic>
        <p:nvPicPr>
          <p:cNvPr id="13" name="Picture 12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03EA03A2-DED1-5C5A-E61A-F66734E20B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366" y="4935753"/>
            <a:ext cx="1328036" cy="13280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4E57ED-2D0F-5C82-0845-0ED4C7695AFA}"/>
              </a:ext>
            </a:extLst>
          </p:cNvPr>
          <p:cNvSpPr txBox="1"/>
          <p:nvPr/>
        </p:nvSpPr>
        <p:spPr>
          <a:xfrm>
            <a:off x="9660083" y="4783047"/>
            <a:ext cx="673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516816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D4C1D-B4BE-AD46-FD86-FBC60F12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Categorization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2C8F1-E962-666C-6B0C-49C373C98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7179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GPT model is a recommender for authors</a:t>
            </a:r>
          </a:p>
          <a:p>
            <a:pPr lvl="1"/>
            <a:r>
              <a:rPr lang="en-US" dirty="0"/>
              <a:t>They must make the final call</a:t>
            </a:r>
          </a:p>
          <a:p>
            <a:pPr lvl="1"/>
            <a:r>
              <a:rPr lang="en-US" dirty="0"/>
              <a:t>Below are some rules of thumb for final categorization</a:t>
            </a:r>
          </a:p>
          <a:p>
            <a:pPr lvl="1"/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Ideally, select </a:t>
            </a:r>
            <a:r>
              <a:rPr lang="en-US" u="sng" dirty="0"/>
              <a:t>one</a:t>
            </a:r>
            <a:r>
              <a:rPr lang="en-US" dirty="0"/>
              <a:t> (1) region category term, like Orlando</a:t>
            </a:r>
          </a:p>
          <a:p>
            <a:pPr>
              <a:buFont typeface="+mj-lt"/>
              <a:buAutoNum type="arabicPeriod"/>
            </a:pPr>
            <a:r>
              <a:rPr lang="en-US" dirty="0"/>
              <a:t>Select no more than </a:t>
            </a:r>
            <a:r>
              <a:rPr lang="en-US" u="sng" dirty="0"/>
              <a:t>five</a:t>
            </a:r>
            <a:r>
              <a:rPr lang="en-US" dirty="0"/>
              <a:t> (5) categories in total</a:t>
            </a:r>
          </a:p>
          <a:p>
            <a:pPr>
              <a:buFont typeface="+mj-lt"/>
              <a:buAutoNum type="arabicPeriod"/>
            </a:pPr>
            <a:r>
              <a:rPr lang="en-US" dirty="0"/>
              <a:t>Select the most specific terms possible, while considering SEO</a:t>
            </a:r>
          </a:p>
          <a:p>
            <a:pPr>
              <a:buFont typeface="+mj-lt"/>
              <a:buAutoNum type="arabicPeriod"/>
            </a:pPr>
            <a:r>
              <a:rPr lang="en-US"/>
              <a:t>Do not hesitate to use terms from more than one top-level term; e.g., a post about Zoos can use the Animals and Things To Do trees</a:t>
            </a: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You need to know the category hierarchy to make any final calls</a:t>
            </a:r>
          </a:p>
          <a:p>
            <a:pPr lvl="1"/>
            <a:r>
              <a:rPr lang="en-US" dirty="0"/>
              <a:t>The remaining slides explain the hierarchy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27A1341F-531D-4E3A-62D0-1F0D26DAE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6799" y="6311900"/>
            <a:ext cx="4514850" cy="365125"/>
          </a:xfrm>
        </p:spPr>
        <p:txBody>
          <a:bodyPr/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Tyler T. Procko - Semantic Science - www.semanticscience.us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3929C-A774-097A-4D22-0878243B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0255" y="6311900"/>
            <a:ext cx="753545" cy="365125"/>
          </a:xfrm>
        </p:spPr>
        <p:txBody>
          <a:bodyPr/>
          <a:lstStyle/>
          <a:p>
            <a:fld id="{244B289D-1BB7-4988-B134-D594D7C0F38B}" type="slidenum">
              <a:rPr lang="en-US" sz="1200" b="1" smtClean="0">
                <a:solidFill>
                  <a:schemeClr val="tx1"/>
                </a:solidFill>
              </a:rPr>
              <a:t>6</a:t>
            </a:fld>
            <a:endParaRPr lang="en-US" sz="1050" b="1" dirty="0">
              <a:solidFill>
                <a:schemeClr val="tx1"/>
              </a:solidFill>
            </a:endParaRPr>
          </a:p>
        </p:txBody>
      </p:sp>
      <p:pic>
        <p:nvPicPr>
          <p:cNvPr id="9" name="Content Placeholder 18" descr="A black and white text&#10;&#10;Description automatically generated">
            <a:extLst>
              <a:ext uri="{FF2B5EF4-FFF2-40B4-BE49-F238E27FC236}">
                <a16:creationId xmlns:a16="http://schemas.microsoft.com/office/drawing/2014/main" id="{9B421633-9A58-25DC-3028-39BE6BA3A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63789"/>
            <a:ext cx="804348" cy="46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85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D4C1D-B4BE-AD46-FD86-FBC60F12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Sub-tree: Animals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2C8F1-E962-666C-6B0C-49C373C98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717925"/>
          </a:xfrm>
        </p:spPr>
        <p:txBody>
          <a:bodyPr>
            <a:normAutofit/>
          </a:bodyPr>
          <a:lstStyle/>
          <a:p>
            <a:r>
              <a:rPr lang="en-US" dirty="0"/>
              <a:t>For categorizing animals like pets and wild creatures</a:t>
            </a:r>
          </a:p>
          <a:p>
            <a:pPr lvl="1"/>
            <a:r>
              <a:rPr lang="en-US" dirty="0"/>
              <a:t>Specific to Florida currently, but it can be expanded easily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27A1341F-531D-4E3A-62D0-1F0D26DAE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6799" y="6311900"/>
            <a:ext cx="4514850" cy="365125"/>
          </a:xfrm>
        </p:spPr>
        <p:txBody>
          <a:bodyPr/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Tyler T. Procko - Semantic Science - www.semanticscience.us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3929C-A774-097A-4D22-0878243B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0255" y="6311900"/>
            <a:ext cx="753545" cy="365125"/>
          </a:xfrm>
        </p:spPr>
        <p:txBody>
          <a:bodyPr/>
          <a:lstStyle/>
          <a:p>
            <a:fld id="{244B289D-1BB7-4988-B134-D594D7C0F38B}" type="slidenum">
              <a:rPr lang="en-US" sz="1200" b="1" smtClean="0">
                <a:solidFill>
                  <a:schemeClr val="tx1"/>
                </a:solidFill>
              </a:rPr>
              <a:t>7</a:t>
            </a:fld>
            <a:endParaRPr lang="en-US" sz="1050" b="1" dirty="0">
              <a:solidFill>
                <a:schemeClr val="tx1"/>
              </a:solidFill>
            </a:endParaRPr>
          </a:p>
        </p:txBody>
      </p:sp>
      <p:pic>
        <p:nvPicPr>
          <p:cNvPr id="9" name="Content Placeholder 18" descr="A black and white text&#10;&#10;Description automatically generated">
            <a:extLst>
              <a:ext uri="{FF2B5EF4-FFF2-40B4-BE49-F238E27FC236}">
                <a16:creationId xmlns:a16="http://schemas.microsoft.com/office/drawing/2014/main" id="{9B421633-9A58-25DC-3028-39BE6BA3A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63789"/>
            <a:ext cx="804348" cy="461344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2DBF27F-6321-06F3-F062-91A6B90BA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2" y="3684586"/>
            <a:ext cx="1130617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36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D4C1D-B4BE-AD46-FD86-FBC60F12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Sub-tree: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2C8F1-E962-666C-6B0C-49C373C98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717925"/>
          </a:xfrm>
        </p:spPr>
        <p:txBody>
          <a:bodyPr>
            <a:normAutofit/>
          </a:bodyPr>
          <a:lstStyle/>
          <a:p>
            <a:r>
              <a:rPr lang="en-US" dirty="0"/>
              <a:t>For the scenario when an author wants to point at particular people groups, like singles or couples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27A1341F-531D-4E3A-62D0-1F0D26DAE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6799" y="6311900"/>
            <a:ext cx="4514850" cy="365125"/>
          </a:xfrm>
        </p:spPr>
        <p:txBody>
          <a:bodyPr/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Tyler T. Procko - Semantic Science - www.semanticscience.us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3929C-A774-097A-4D22-0878243B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0255" y="6311900"/>
            <a:ext cx="753545" cy="365125"/>
          </a:xfrm>
        </p:spPr>
        <p:txBody>
          <a:bodyPr/>
          <a:lstStyle/>
          <a:p>
            <a:fld id="{244B289D-1BB7-4988-B134-D594D7C0F38B}" type="slidenum">
              <a:rPr lang="en-US" sz="1200" b="1" smtClean="0">
                <a:solidFill>
                  <a:schemeClr val="tx1"/>
                </a:solidFill>
              </a:rPr>
              <a:t>8</a:t>
            </a:fld>
            <a:endParaRPr lang="en-US" sz="1050" b="1" dirty="0">
              <a:solidFill>
                <a:schemeClr val="tx1"/>
              </a:solidFill>
            </a:endParaRPr>
          </a:p>
        </p:txBody>
      </p:sp>
      <p:pic>
        <p:nvPicPr>
          <p:cNvPr id="9" name="Content Placeholder 18" descr="A black and white text&#10;&#10;Description automatically generated">
            <a:extLst>
              <a:ext uri="{FF2B5EF4-FFF2-40B4-BE49-F238E27FC236}">
                <a16:creationId xmlns:a16="http://schemas.microsoft.com/office/drawing/2014/main" id="{9B421633-9A58-25DC-3028-39BE6BA3A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63789"/>
            <a:ext cx="804348" cy="46134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3560890-ADE4-6BA0-64F5-7D93928A5F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462" y="4176989"/>
            <a:ext cx="8835075" cy="150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003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D4C1D-B4BE-AD46-FD86-FBC60F12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Sub-tree: Family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2C8F1-E962-666C-6B0C-49C373C98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717925"/>
          </a:xfrm>
        </p:spPr>
        <p:txBody>
          <a:bodyPr>
            <a:normAutofit/>
          </a:bodyPr>
          <a:lstStyle/>
          <a:p>
            <a:r>
              <a:rPr lang="en-US" dirty="0"/>
              <a:t>For family-oriented content</a:t>
            </a:r>
          </a:p>
          <a:p>
            <a:pPr lvl="1"/>
            <a:r>
              <a:rPr lang="en-US" dirty="0"/>
              <a:t>Education is a large sub-term because Hooray focuses mostly on child education</a:t>
            </a:r>
          </a:p>
          <a:p>
            <a:pPr lvl="1"/>
            <a:r>
              <a:rPr lang="en-US" dirty="0"/>
              <a:t>Parenting is the next large sub-term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27A1341F-531D-4E3A-62D0-1F0D26DAE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6799" y="6311900"/>
            <a:ext cx="4514850" cy="365125"/>
          </a:xfrm>
        </p:spPr>
        <p:txBody>
          <a:bodyPr/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Tyler T. Procko - Semantic Science - www.semanticscience.us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3929C-A774-097A-4D22-0878243B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0255" y="6311900"/>
            <a:ext cx="753545" cy="365125"/>
          </a:xfrm>
        </p:spPr>
        <p:txBody>
          <a:bodyPr/>
          <a:lstStyle/>
          <a:p>
            <a:fld id="{244B289D-1BB7-4988-B134-D594D7C0F38B}" type="slidenum">
              <a:rPr lang="en-US" sz="1200" b="1" smtClean="0">
                <a:solidFill>
                  <a:schemeClr val="tx1"/>
                </a:solidFill>
              </a:rPr>
              <a:t>9</a:t>
            </a:fld>
            <a:endParaRPr lang="en-US" sz="1050" b="1" dirty="0">
              <a:solidFill>
                <a:schemeClr val="tx1"/>
              </a:solidFill>
            </a:endParaRPr>
          </a:p>
        </p:txBody>
      </p:sp>
      <p:pic>
        <p:nvPicPr>
          <p:cNvPr id="9" name="Content Placeholder 18" descr="A black and white text&#10;&#10;Description automatically generated">
            <a:extLst>
              <a:ext uri="{FF2B5EF4-FFF2-40B4-BE49-F238E27FC236}">
                <a16:creationId xmlns:a16="http://schemas.microsoft.com/office/drawing/2014/main" id="{9B421633-9A58-25DC-3028-39BE6BA3A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63789"/>
            <a:ext cx="804348" cy="461344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1285679-8EE3-29D2-4888-0C6441731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8473"/>
            <a:ext cx="12192000" cy="30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33020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1139</TotalTime>
  <Words>1995</Words>
  <Application>Microsoft Office PowerPoint</Application>
  <PresentationFormat>Widescreen</PresentationFormat>
  <Paragraphs>250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Trebuchet MS</vt:lpstr>
      <vt:lpstr>Wingdings 3</vt:lpstr>
      <vt:lpstr>Facet</vt:lpstr>
      <vt:lpstr>Categorizing Posts in WordPress: How to Use the New Hierarchy</vt:lpstr>
      <vt:lpstr>Overview and Problem</vt:lpstr>
      <vt:lpstr>Idea</vt:lpstr>
      <vt:lpstr>Approach</vt:lpstr>
      <vt:lpstr>Categorization: How To</vt:lpstr>
      <vt:lpstr>Categorization Rules</vt:lpstr>
      <vt:lpstr>Sub-tree: Animals</vt:lpstr>
      <vt:lpstr>Sub-tree: Audience</vt:lpstr>
      <vt:lpstr>Sub-tree: Family</vt:lpstr>
      <vt:lpstr>Sub-tree: Health</vt:lpstr>
      <vt:lpstr>Sub-tree: Home</vt:lpstr>
      <vt:lpstr>Sub-tree: News</vt:lpstr>
      <vt:lpstr>Sub-tree: People</vt:lpstr>
      <vt:lpstr>Sub-tree: Region</vt:lpstr>
      <vt:lpstr>Sub-tree: Special Content</vt:lpstr>
      <vt:lpstr>“Sub-tree”: Work</vt:lpstr>
      <vt:lpstr>Sub-tree: Things To Do</vt:lpstr>
      <vt:lpstr>Things To Do Sub-tree: Dining</vt:lpstr>
      <vt:lpstr>Things To Do Sub-tree : Events</vt:lpstr>
      <vt:lpstr>Things To Do Sub-tree: Holidays</vt:lpstr>
      <vt:lpstr>Things To Do Sub-tree: Locations</vt:lpstr>
      <vt:lpstr>Things To Do Sub-tree: Recreational Classes</vt:lpstr>
      <vt:lpstr>Things To Do Sub-tree: Scene</vt:lpstr>
      <vt:lpstr>Things To Do Sub-tree: Seasons</vt:lpstr>
      <vt:lpstr>Things To Do Sub-tree: Sports</vt:lpstr>
      <vt:lpstr>Things To Do Sub-tree : Sports</vt:lpstr>
      <vt:lpstr>Things To Do Sub-tree: Travel</vt:lpstr>
      <vt:lpstr>Example Categorization (1)</vt:lpstr>
      <vt:lpstr>Example Categorization (2)</vt:lpstr>
      <vt:lpstr>Example Categorization (3)</vt:lpstr>
      <vt:lpstr>Reserved Terms</vt:lpstr>
      <vt:lpstr>Instances</vt:lpstr>
      <vt:lpstr>Future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Categorizing Posts in WordPress: How to Use the New Hierarchy</dc:title>
  <dc:creator>Tyler Procko</dc:creator>
  <cp:lastModifiedBy>Tyler Procko</cp:lastModifiedBy>
  <cp:revision>1</cp:revision>
  <dcterms:created xsi:type="dcterms:W3CDTF">2024-04-29T21:39:57Z</dcterms:created>
  <dcterms:modified xsi:type="dcterms:W3CDTF">2024-04-30T16:51:21Z</dcterms:modified>
</cp:coreProperties>
</file>